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9" r:id="rId21"/>
    <p:sldId id="330" r:id="rId22"/>
    <p:sldId id="331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-138" y="-1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12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9.png"/><Relationship Id="rId5" Type="http://schemas.openxmlformats.org/officeDocument/2006/relationships/image" Target="../media/image19.png"/><Relationship Id="rId10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12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64.png"/><Relationship Id="rId5" Type="http://schemas.openxmlformats.org/officeDocument/2006/relationships/image" Target="../media/image19.png"/><Relationship Id="rId10" Type="http://schemas.openxmlformats.org/officeDocument/2006/relationships/image" Target="../media/image63.png"/><Relationship Id="rId4" Type="http://schemas.openxmlformats.org/officeDocument/2006/relationships/image" Target="../media/image18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68.png"/><Relationship Id="rId5" Type="http://schemas.openxmlformats.org/officeDocument/2006/relationships/image" Target="../media/image19.png"/><Relationship Id="rId10" Type="http://schemas.openxmlformats.org/officeDocument/2006/relationships/image" Target="../media/image62.png"/><Relationship Id="rId4" Type="http://schemas.openxmlformats.org/officeDocument/2006/relationships/image" Target="../media/image18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12" Type="http://schemas.openxmlformats.org/officeDocument/2006/relationships/image" Target="../media/image7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1.png"/><Relationship Id="rId5" Type="http://schemas.openxmlformats.org/officeDocument/2006/relationships/image" Target="../media/image19.png"/><Relationship Id="rId10" Type="http://schemas.openxmlformats.org/officeDocument/2006/relationships/image" Target="../media/image70.png"/><Relationship Id="rId4" Type="http://schemas.openxmlformats.org/officeDocument/2006/relationships/image" Target="../media/image18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6.png"/><Relationship Id="rId5" Type="http://schemas.openxmlformats.org/officeDocument/2006/relationships/image" Target="../media/image19.png"/><Relationship Id="rId10" Type="http://schemas.openxmlformats.org/officeDocument/2006/relationships/image" Target="../media/image75.png"/><Relationship Id="rId4" Type="http://schemas.openxmlformats.org/officeDocument/2006/relationships/image" Target="../media/image18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1.png"/><Relationship Id="rId3" Type="http://schemas.openxmlformats.org/officeDocument/2006/relationships/image" Target="../media/image78.png"/><Relationship Id="rId7" Type="http://schemas.openxmlformats.org/officeDocument/2006/relationships/image" Target="../media/image92.png"/><Relationship Id="rId12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96.png"/><Relationship Id="rId5" Type="http://schemas.openxmlformats.org/officeDocument/2006/relationships/image" Target="../media/image80.png"/><Relationship Id="rId15" Type="http://schemas.openxmlformats.org/officeDocument/2006/relationships/image" Target="../media/image87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png"/><Relationship Id="rId1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5.png"/><Relationship Id="rId7" Type="http://schemas.openxmlformats.org/officeDocument/2006/relationships/image" Target="../media/image2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4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03.png"/><Relationship Id="rId4" Type="http://schemas.openxmlformats.org/officeDocument/2006/relationships/image" Target="../media/image18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7.png"/><Relationship Id="rId7" Type="http://schemas.openxmlformats.org/officeDocument/2006/relationships/image" Target="../media/image20.png"/><Relationship Id="rId12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07.png"/><Relationship Id="rId5" Type="http://schemas.openxmlformats.org/officeDocument/2006/relationships/image" Target="../media/image18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8.png"/><Relationship Id="rId7" Type="http://schemas.openxmlformats.org/officeDocument/2006/relationships/image" Target="../media/image45.png"/><Relationship Id="rId12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13.png"/><Relationship Id="rId5" Type="http://schemas.openxmlformats.org/officeDocument/2006/relationships/image" Target="../media/image19.png"/><Relationship Id="rId10" Type="http://schemas.openxmlformats.org/officeDocument/2006/relationships/image" Target="../media/image112.png"/><Relationship Id="rId4" Type="http://schemas.openxmlformats.org/officeDocument/2006/relationships/image" Target="../media/image18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98.png"/><Relationship Id="rId7" Type="http://schemas.openxmlformats.org/officeDocument/2006/relationships/image" Target="../media/image4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18.png"/><Relationship Id="rId4" Type="http://schemas.openxmlformats.org/officeDocument/2006/relationships/image" Target="../media/image18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98.png"/><Relationship Id="rId7" Type="http://schemas.openxmlformats.org/officeDocument/2006/relationships/image" Target="../media/image45.png"/><Relationship Id="rId12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23.png"/><Relationship Id="rId5" Type="http://schemas.openxmlformats.org/officeDocument/2006/relationships/image" Target="../media/image19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8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8.png"/><Relationship Id="rId7" Type="http://schemas.openxmlformats.org/officeDocument/2006/relationships/image" Target="../media/image4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32.png"/><Relationship Id="rId5" Type="http://schemas.openxmlformats.org/officeDocument/2006/relationships/image" Target="../media/image19.png"/><Relationship Id="rId10" Type="http://schemas.openxmlformats.org/officeDocument/2006/relationships/image" Target="../media/image131.png"/><Relationship Id="rId4" Type="http://schemas.openxmlformats.org/officeDocument/2006/relationships/image" Target="../media/image18.png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98.png"/><Relationship Id="rId7" Type="http://schemas.openxmlformats.org/officeDocument/2006/relationships/image" Target="../media/image4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37.png"/><Relationship Id="rId5" Type="http://schemas.openxmlformats.org/officeDocument/2006/relationships/image" Target="../media/image19.png"/><Relationship Id="rId10" Type="http://schemas.openxmlformats.org/officeDocument/2006/relationships/image" Target="../media/image136.png"/><Relationship Id="rId4" Type="http://schemas.openxmlformats.org/officeDocument/2006/relationships/image" Target="../media/image18.png"/><Relationship Id="rId9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98.png"/><Relationship Id="rId7" Type="http://schemas.openxmlformats.org/officeDocument/2006/relationships/image" Target="../media/image4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9.png"/><Relationship Id="rId21" Type="http://schemas.openxmlformats.org/officeDocument/2006/relationships/image" Target="../media/image156.png"/><Relationship Id="rId34" Type="http://schemas.openxmlformats.org/officeDocument/2006/relationships/image" Target="../media/image169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8.png"/><Relationship Id="rId38" Type="http://schemas.openxmlformats.org/officeDocument/2006/relationships/image" Target="../media/image173.png"/><Relationship Id="rId2" Type="http://schemas.openxmlformats.org/officeDocument/2006/relationships/image" Target="../media/image18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7.png"/><Relationship Id="rId37" Type="http://schemas.openxmlformats.org/officeDocument/2006/relationships/image" Target="../media/image172.png"/><Relationship Id="rId5" Type="http://schemas.openxmlformats.org/officeDocument/2006/relationships/image" Target="../media/image141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36" Type="http://schemas.openxmlformats.org/officeDocument/2006/relationships/image" Target="../media/image171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6.png"/><Relationship Id="rId4" Type="http://schemas.openxmlformats.org/officeDocument/2006/relationships/image" Target="../media/image20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175.png"/><Relationship Id="rId21" Type="http://schemas.openxmlformats.org/officeDocument/2006/relationships/image" Target="../media/image189.png"/><Relationship Id="rId7" Type="http://schemas.openxmlformats.org/officeDocument/2006/relationships/image" Target="../media/image20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5" Type="http://schemas.openxmlformats.org/officeDocument/2006/relationships/image" Target="../media/image193.png"/><Relationship Id="rId2" Type="http://schemas.openxmlformats.org/officeDocument/2006/relationships/image" Target="../media/image174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79.png"/><Relationship Id="rId24" Type="http://schemas.openxmlformats.org/officeDocument/2006/relationships/image" Target="../media/image192.png"/><Relationship Id="rId5" Type="http://schemas.openxmlformats.org/officeDocument/2006/relationships/image" Target="../media/image18.png"/><Relationship Id="rId15" Type="http://schemas.openxmlformats.org/officeDocument/2006/relationships/image" Target="../media/image183.png"/><Relationship Id="rId23" Type="http://schemas.openxmlformats.org/officeDocument/2006/relationships/image" Target="../media/image191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4" Type="http://schemas.openxmlformats.org/officeDocument/2006/relationships/image" Target="../media/image98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image" Target="../media/image194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98.png"/><Relationship Id="rId5" Type="http://schemas.openxmlformats.org/officeDocument/2006/relationships/image" Target="../media/image18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98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5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09.png"/><Relationship Id="rId5" Type="http://schemas.openxmlformats.org/officeDocument/2006/relationships/image" Target="../media/image18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98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" Type="http://schemas.openxmlformats.org/officeDocument/2006/relationships/image" Target="../media/image216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0.png"/><Relationship Id="rId5" Type="http://schemas.openxmlformats.org/officeDocument/2006/relationships/image" Target="../media/image18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98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3.png"/><Relationship Id="rId5" Type="http://schemas.openxmlformats.org/officeDocument/2006/relationships/image" Target="../media/image18.png"/><Relationship Id="rId10" Type="http://schemas.openxmlformats.org/officeDocument/2006/relationships/image" Target="../media/image232.png"/><Relationship Id="rId4" Type="http://schemas.openxmlformats.org/officeDocument/2006/relationships/image" Target="../media/image98.png"/><Relationship Id="rId9" Type="http://schemas.openxmlformats.org/officeDocument/2006/relationships/image" Target="../media/image2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241.png"/><Relationship Id="rId2" Type="http://schemas.openxmlformats.org/officeDocument/2006/relationships/image" Target="../media/image236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0.png"/><Relationship Id="rId5" Type="http://schemas.openxmlformats.org/officeDocument/2006/relationships/image" Target="../media/image18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image" Target="../media/image98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251.png"/><Relationship Id="rId2" Type="http://schemas.openxmlformats.org/officeDocument/2006/relationships/image" Target="../media/image246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50.png"/><Relationship Id="rId5" Type="http://schemas.openxmlformats.org/officeDocument/2006/relationships/image" Target="../media/image18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98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56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60.png"/><Relationship Id="rId5" Type="http://schemas.openxmlformats.org/officeDocument/2006/relationships/image" Target="../media/image18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4" Type="http://schemas.openxmlformats.org/officeDocument/2006/relationships/image" Target="../media/image98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3.png"/><Relationship Id="rId18" Type="http://schemas.openxmlformats.org/officeDocument/2006/relationships/image" Target="../media/image278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272.png"/><Relationship Id="rId17" Type="http://schemas.openxmlformats.org/officeDocument/2006/relationships/image" Target="../media/image277.png"/><Relationship Id="rId2" Type="http://schemas.openxmlformats.org/officeDocument/2006/relationships/image" Target="../media/image267.png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71.png"/><Relationship Id="rId5" Type="http://schemas.openxmlformats.org/officeDocument/2006/relationships/image" Target="../media/image18.png"/><Relationship Id="rId15" Type="http://schemas.openxmlformats.org/officeDocument/2006/relationships/image" Target="../media/image275.png"/><Relationship Id="rId10" Type="http://schemas.openxmlformats.org/officeDocument/2006/relationships/image" Target="../media/image270.png"/><Relationship Id="rId19" Type="http://schemas.openxmlformats.org/officeDocument/2006/relationships/image" Target="../media/image279.png"/><Relationship Id="rId4" Type="http://schemas.openxmlformats.org/officeDocument/2006/relationships/image" Target="../media/image98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" Type="http://schemas.openxmlformats.org/officeDocument/2006/relationships/image" Target="../media/image280.png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84.png"/><Relationship Id="rId5" Type="http://schemas.openxmlformats.org/officeDocument/2006/relationships/image" Target="../media/image18.png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4" Type="http://schemas.openxmlformats.org/officeDocument/2006/relationships/image" Target="../media/image98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93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97.png"/><Relationship Id="rId5" Type="http://schemas.openxmlformats.org/officeDocument/2006/relationships/image" Target="../media/image18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98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175.png"/><Relationship Id="rId7" Type="http://schemas.openxmlformats.org/officeDocument/2006/relationships/image" Target="../media/image20.png"/><Relationship Id="rId12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09.png"/><Relationship Id="rId5" Type="http://schemas.openxmlformats.org/officeDocument/2006/relationships/image" Target="../media/image18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4" Type="http://schemas.openxmlformats.org/officeDocument/2006/relationships/image" Target="../media/image98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19.png"/><Relationship Id="rId3" Type="http://schemas.openxmlformats.org/officeDocument/2006/relationships/image" Target="../media/image45.png"/><Relationship Id="rId7" Type="http://schemas.openxmlformats.org/officeDocument/2006/relationships/image" Target="../media/image20.png"/><Relationship Id="rId12" Type="http://schemas.openxmlformats.org/officeDocument/2006/relationships/image" Target="../media/image318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17.png"/><Relationship Id="rId5" Type="http://schemas.openxmlformats.org/officeDocument/2006/relationships/image" Target="../media/image18.png"/><Relationship Id="rId10" Type="http://schemas.openxmlformats.org/officeDocument/2006/relationships/image" Target="../media/image316.png"/><Relationship Id="rId4" Type="http://schemas.openxmlformats.org/officeDocument/2006/relationships/image" Target="../media/image98.png"/><Relationship Id="rId9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98.png"/><Relationship Id="rId7" Type="http://schemas.openxmlformats.org/officeDocument/2006/relationships/image" Target="../media/image45.png"/><Relationship Id="rId12" Type="http://schemas.openxmlformats.org/officeDocument/2006/relationships/image" Target="../media/image32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18.png"/><Relationship Id="rId5" Type="http://schemas.openxmlformats.org/officeDocument/2006/relationships/image" Target="../media/image19.png"/><Relationship Id="rId10" Type="http://schemas.openxmlformats.org/officeDocument/2006/relationships/image" Target="../media/image323.png"/><Relationship Id="rId4" Type="http://schemas.openxmlformats.org/officeDocument/2006/relationships/image" Target="../media/image18.png"/><Relationship Id="rId9" Type="http://schemas.openxmlformats.org/officeDocument/2006/relationships/image" Target="../media/image3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6.png"/><Relationship Id="rId7" Type="http://schemas.openxmlformats.org/officeDocument/2006/relationships/image" Target="../media/image2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6.png"/><Relationship Id="rId9" Type="http://schemas.openxmlformats.org/officeDocument/2006/relationships/image" Target="../media/image3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98.png"/><Relationship Id="rId7" Type="http://schemas.openxmlformats.org/officeDocument/2006/relationships/image" Target="../media/image327.png"/><Relationship Id="rId12" Type="http://schemas.openxmlformats.org/officeDocument/2006/relationships/image" Target="../media/image33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32.png"/><Relationship Id="rId5" Type="http://schemas.openxmlformats.org/officeDocument/2006/relationships/image" Target="../media/image19.png"/><Relationship Id="rId10" Type="http://schemas.openxmlformats.org/officeDocument/2006/relationships/image" Target="../media/image331.png"/><Relationship Id="rId4" Type="http://schemas.openxmlformats.org/officeDocument/2006/relationships/image" Target="../media/image18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98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40.png"/><Relationship Id="rId5" Type="http://schemas.openxmlformats.org/officeDocument/2006/relationships/image" Target="../media/image19.png"/><Relationship Id="rId10" Type="http://schemas.openxmlformats.org/officeDocument/2006/relationships/image" Target="../media/image339.png"/><Relationship Id="rId4" Type="http://schemas.openxmlformats.org/officeDocument/2006/relationships/image" Target="../media/image18.png"/><Relationship Id="rId9" Type="http://schemas.openxmlformats.org/officeDocument/2006/relationships/image" Target="../media/image3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9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46.png"/><Relationship Id="rId5" Type="http://schemas.openxmlformats.org/officeDocument/2006/relationships/image" Target="../media/image19.png"/><Relationship Id="rId10" Type="http://schemas.openxmlformats.org/officeDocument/2006/relationships/image" Target="../media/image345.png"/><Relationship Id="rId4" Type="http://schemas.openxmlformats.org/officeDocument/2006/relationships/image" Target="../media/image18.png"/><Relationship Id="rId9" Type="http://schemas.openxmlformats.org/officeDocument/2006/relationships/image" Target="../media/image3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98.png"/><Relationship Id="rId7" Type="http://schemas.openxmlformats.org/officeDocument/2006/relationships/image" Target="../media/image348.png"/><Relationship Id="rId12" Type="http://schemas.openxmlformats.org/officeDocument/2006/relationships/image" Target="../media/image3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51.png"/><Relationship Id="rId5" Type="http://schemas.openxmlformats.org/officeDocument/2006/relationships/image" Target="../media/image19.png"/><Relationship Id="rId10" Type="http://schemas.openxmlformats.org/officeDocument/2006/relationships/image" Target="../media/image350.png"/><Relationship Id="rId4" Type="http://schemas.openxmlformats.org/officeDocument/2006/relationships/image" Target="../media/image18.png"/><Relationship Id="rId9" Type="http://schemas.openxmlformats.org/officeDocument/2006/relationships/image" Target="../media/image3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3" Type="http://schemas.openxmlformats.org/officeDocument/2006/relationships/image" Target="../media/image98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57.png"/><Relationship Id="rId5" Type="http://schemas.openxmlformats.org/officeDocument/2006/relationships/image" Target="../media/image19.png"/><Relationship Id="rId10" Type="http://schemas.openxmlformats.org/officeDocument/2006/relationships/image" Target="../media/image356.png"/><Relationship Id="rId4" Type="http://schemas.openxmlformats.org/officeDocument/2006/relationships/image" Target="../media/image18.png"/><Relationship Id="rId9" Type="http://schemas.openxmlformats.org/officeDocument/2006/relationships/image" Target="../media/image3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png"/><Relationship Id="rId3" Type="http://schemas.openxmlformats.org/officeDocument/2006/relationships/image" Target="../media/image98.png"/><Relationship Id="rId7" Type="http://schemas.openxmlformats.org/officeDocument/2006/relationships/image" Target="../media/image360.png"/><Relationship Id="rId12" Type="http://schemas.openxmlformats.org/officeDocument/2006/relationships/image" Target="../media/image36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64.png"/><Relationship Id="rId5" Type="http://schemas.openxmlformats.org/officeDocument/2006/relationships/image" Target="../media/image19.png"/><Relationship Id="rId10" Type="http://schemas.openxmlformats.org/officeDocument/2006/relationships/image" Target="../media/image363.png"/><Relationship Id="rId4" Type="http://schemas.openxmlformats.org/officeDocument/2006/relationships/image" Target="../media/image18.png"/><Relationship Id="rId9" Type="http://schemas.openxmlformats.org/officeDocument/2006/relationships/image" Target="../media/image3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3" Type="http://schemas.openxmlformats.org/officeDocument/2006/relationships/image" Target="../media/image98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71.png"/><Relationship Id="rId5" Type="http://schemas.openxmlformats.org/officeDocument/2006/relationships/image" Target="../media/image19.png"/><Relationship Id="rId10" Type="http://schemas.openxmlformats.org/officeDocument/2006/relationships/image" Target="../media/image370.png"/><Relationship Id="rId4" Type="http://schemas.openxmlformats.org/officeDocument/2006/relationships/image" Target="../media/image18.png"/><Relationship Id="rId9" Type="http://schemas.openxmlformats.org/officeDocument/2006/relationships/image" Target="../media/image3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1.png"/><Relationship Id="rId3" Type="http://schemas.openxmlformats.org/officeDocument/2006/relationships/image" Target="../media/image98.png"/><Relationship Id="rId7" Type="http://schemas.openxmlformats.org/officeDocument/2006/relationships/image" Target="../media/image375.png"/><Relationship Id="rId12" Type="http://schemas.openxmlformats.org/officeDocument/2006/relationships/image" Target="../media/image380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79.png"/><Relationship Id="rId5" Type="http://schemas.openxmlformats.org/officeDocument/2006/relationships/image" Target="../media/image19.png"/><Relationship Id="rId15" Type="http://schemas.openxmlformats.org/officeDocument/2006/relationships/image" Target="../media/image383.png"/><Relationship Id="rId10" Type="http://schemas.openxmlformats.org/officeDocument/2006/relationships/image" Target="../media/image378.png"/><Relationship Id="rId4" Type="http://schemas.openxmlformats.org/officeDocument/2006/relationships/image" Target="../media/image18.png"/><Relationship Id="rId9" Type="http://schemas.openxmlformats.org/officeDocument/2006/relationships/image" Target="../media/image377.png"/><Relationship Id="rId14" Type="http://schemas.openxmlformats.org/officeDocument/2006/relationships/image" Target="../media/image3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98.png"/><Relationship Id="rId7" Type="http://schemas.openxmlformats.org/officeDocument/2006/relationships/image" Target="../media/image384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98.png"/><Relationship Id="rId7" Type="http://schemas.openxmlformats.org/officeDocument/2006/relationships/image" Target="../media/image387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90.png"/><Relationship Id="rId4" Type="http://schemas.openxmlformats.org/officeDocument/2006/relationships/image" Target="../media/image18.png"/><Relationship Id="rId9" Type="http://schemas.openxmlformats.org/officeDocument/2006/relationships/image" Target="../media/image3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98.png"/><Relationship Id="rId7" Type="http://schemas.openxmlformats.org/officeDocument/2006/relationships/image" Target="../media/image391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93.png"/><Relationship Id="rId4" Type="http://schemas.openxmlformats.org/officeDocument/2006/relationships/image" Target="../media/image18.png"/><Relationship Id="rId9" Type="http://schemas.openxmlformats.org/officeDocument/2006/relationships/image" Target="../media/image38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5.png"/><Relationship Id="rId7" Type="http://schemas.openxmlformats.org/officeDocument/2006/relationships/image" Target="../media/image396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4.png"/><Relationship Id="rId7" Type="http://schemas.openxmlformats.org/officeDocument/2006/relationships/image" Target="../media/image405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09.png"/><Relationship Id="rId7" Type="http://schemas.openxmlformats.org/officeDocument/2006/relationships/image" Target="../media/image405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9.png"/><Relationship Id="rId7" Type="http://schemas.openxmlformats.org/officeDocument/2006/relationships/image" Target="../media/image405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5.png"/><Relationship Id="rId7" Type="http://schemas.openxmlformats.org/officeDocument/2006/relationships/image" Target="../media/image40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1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26.png"/><Relationship Id="rId3" Type="http://schemas.openxmlformats.org/officeDocument/2006/relationships/image" Target="../media/image419.png"/><Relationship Id="rId7" Type="http://schemas.openxmlformats.org/officeDocument/2006/relationships/image" Target="../media/image420.png"/><Relationship Id="rId12" Type="http://schemas.openxmlformats.org/officeDocument/2006/relationships/image" Target="../media/image425.png"/><Relationship Id="rId2" Type="http://schemas.openxmlformats.org/officeDocument/2006/relationships/image" Target="../media/image418.png"/><Relationship Id="rId16" Type="http://schemas.openxmlformats.org/officeDocument/2006/relationships/image" Target="../media/image4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24.png"/><Relationship Id="rId5" Type="http://schemas.openxmlformats.org/officeDocument/2006/relationships/image" Target="../media/image19.png"/><Relationship Id="rId15" Type="http://schemas.openxmlformats.org/officeDocument/2006/relationships/image" Target="../media/image428.png"/><Relationship Id="rId10" Type="http://schemas.openxmlformats.org/officeDocument/2006/relationships/image" Target="../media/image423.png"/><Relationship Id="rId4" Type="http://schemas.openxmlformats.org/officeDocument/2006/relationships/image" Target="../media/image18.png"/><Relationship Id="rId9" Type="http://schemas.openxmlformats.org/officeDocument/2006/relationships/image" Target="../media/image422.png"/><Relationship Id="rId14" Type="http://schemas.openxmlformats.org/officeDocument/2006/relationships/image" Target="../media/image42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32.png"/><Relationship Id="rId3" Type="http://schemas.openxmlformats.org/officeDocument/2006/relationships/image" Target="../media/image419.png"/><Relationship Id="rId7" Type="http://schemas.openxmlformats.org/officeDocument/2006/relationships/image" Target="../media/image420.png"/><Relationship Id="rId12" Type="http://schemas.openxmlformats.org/officeDocument/2006/relationships/image" Target="../media/image431.png"/><Relationship Id="rId2" Type="http://schemas.openxmlformats.org/officeDocument/2006/relationships/image" Target="../media/image430.png"/><Relationship Id="rId16" Type="http://schemas.openxmlformats.org/officeDocument/2006/relationships/image" Target="../media/image4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24.png"/><Relationship Id="rId5" Type="http://schemas.openxmlformats.org/officeDocument/2006/relationships/image" Target="../media/image19.png"/><Relationship Id="rId15" Type="http://schemas.openxmlformats.org/officeDocument/2006/relationships/image" Target="../media/image434.png"/><Relationship Id="rId10" Type="http://schemas.openxmlformats.org/officeDocument/2006/relationships/image" Target="../media/image423.png"/><Relationship Id="rId4" Type="http://schemas.openxmlformats.org/officeDocument/2006/relationships/image" Target="../media/image18.png"/><Relationship Id="rId9" Type="http://schemas.openxmlformats.org/officeDocument/2006/relationships/image" Target="../media/image422.png"/><Relationship Id="rId14" Type="http://schemas.openxmlformats.org/officeDocument/2006/relationships/image" Target="../media/image43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38.png"/><Relationship Id="rId3" Type="http://schemas.openxmlformats.org/officeDocument/2006/relationships/image" Target="../media/image419.png"/><Relationship Id="rId7" Type="http://schemas.openxmlformats.org/officeDocument/2006/relationships/image" Target="../media/image420.png"/><Relationship Id="rId12" Type="http://schemas.openxmlformats.org/officeDocument/2006/relationships/image" Target="../media/image437.png"/><Relationship Id="rId2" Type="http://schemas.openxmlformats.org/officeDocument/2006/relationships/image" Target="../media/image436.png"/><Relationship Id="rId16" Type="http://schemas.openxmlformats.org/officeDocument/2006/relationships/image" Target="../media/image4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24.png"/><Relationship Id="rId5" Type="http://schemas.openxmlformats.org/officeDocument/2006/relationships/image" Target="../media/image19.png"/><Relationship Id="rId15" Type="http://schemas.openxmlformats.org/officeDocument/2006/relationships/image" Target="../media/image440.png"/><Relationship Id="rId10" Type="http://schemas.openxmlformats.org/officeDocument/2006/relationships/image" Target="../media/image423.png"/><Relationship Id="rId4" Type="http://schemas.openxmlformats.org/officeDocument/2006/relationships/image" Target="../media/image18.png"/><Relationship Id="rId9" Type="http://schemas.openxmlformats.org/officeDocument/2006/relationships/image" Target="../media/image422.png"/><Relationship Id="rId14" Type="http://schemas.openxmlformats.org/officeDocument/2006/relationships/image" Target="../media/image4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419.png"/><Relationship Id="rId7" Type="http://schemas.openxmlformats.org/officeDocument/2006/relationships/image" Target="../media/image420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50.png"/><Relationship Id="rId3" Type="http://schemas.openxmlformats.org/officeDocument/2006/relationships/image" Target="../media/image420.png"/><Relationship Id="rId7" Type="http://schemas.openxmlformats.org/officeDocument/2006/relationships/image" Target="../media/image20.png"/><Relationship Id="rId12" Type="http://schemas.openxmlformats.org/officeDocument/2006/relationships/image" Target="../media/image449.png"/><Relationship Id="rId17" Type="http://schemas.openxmlformats.org/officeDocument/2006/relationships/image" Target="../media/image454.png"/><Relationship Id="rId2" Type="http://schemas.openxmlformats.org/officeDocument/2006/relationships/image" Target="../media/image444.png"/><Relationship Id="rId16" Type="http://schemas.openxmlformats.org/officeDocument/2006/relationships/image" Target="../media/image4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48.png"/><Relationship Id="rId5" Type="http://schemas.openxmlformats.org/officeDocument/2006/relationships/image" Target="../media/image18.png"/><Relationship Id="rId15" Type="http://schemas.openxmlformats.org/officeDocument/2006/relationships/image" Target="../media/image452.png"/><Relationship Id="rId10" Type="http://schemas.openxmlformats.org/officeDocument/2006/relationships/image" Target="../media/image447.png"/><Relationship Id="rId4" Type="http://schemas.openxmlformats.org/officeDocument/2006/relationships/image" Target="../media/image419.png"/><Relationship Id="rId9" Type="http://schemas.openxmlformats.org/officeDocument/2006/relationships/image" Target="../media/image446.png"/><Relationship Id="rId14" Type="http://schemas.openxmlformats.org/officeDocument/2006/relationships/image" Target="../media/image4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58.png"/><Relationship Id="rId3" Type="http://schemas.openxmlformats.org/officeDocument/2006/relationships/image" Target="../media/image420.png"/><Relationship Id="rId7" Type="http://schemas.openxmlformats.org/officeDocument/2006/relationships/image" Target="../media/image20.png"/><Relationship Id="rId12" Type="http://schemas.openxmlformats.org/officeDocument/2006/relationships/image" Target="../media/image457.png"/><Relationship Id="rId2" Type="http://schemas.openxmlformats.org/officeDocument/2006/relationships/image" Target="../media/image455.png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56.png"/><Relationship Id="rId5" Type="http://schemas.openxmlformats.org/officeDocument/2006/relationships/image" Target="../media/image18.png"/><Relationship Id="rId15" Type="http://schemas.openxmlformats.org/officeDocument/2006/relationships/image" Target="../media/image460.png"/><Relationship Id="rId10" Type="http://schemas.openxmlformats.org/officeDocument/2006/relationships/image" Target="../media/image447.png"/><Relationship Id="rId4" Type="http://schemas.openxmlformats.org/officeDocument/2006/relationships/image" Target="../media/image419.png"/><Relationship Id="rId9" Type="http://schemas.openxmlformats.org/officeDocument/2006/relationships/image" Target="../media/image446.png"/><Relationship Id="rId14" Type="http://schemas.openxmlformats.org/officeDocument/2006/relationships/image" Target="../media/image4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1092" y="1269654"/>
            <a:ext cx="14890507" cy="8298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1569" y="5094550"/>
            <a:ext cx="6554123" cy="5709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363" y="8608868"/>
            <a:ext cx="4597482" cy="5303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9649" y="9006534"/>
            <a:ext cx="4689891" cy="501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5791" y="-58111"/>
            <a:ext cx="16954133" cy="10363196"/>
            <a:chOff x="665791" y="-58111"/>
            <a:chExt cx="16954133" cy="10363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791" y="-58111"/>
              <a:ext cx="16954133" cy="10363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9171" y="-112463"/>
            <a:ext cx="4517425" cy="13339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832" y="-147030"/>
            <a:ext cx="1427242" cy="1390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9175" y="-112463"/>
            <a:ext cx="3226235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2833" y="-147030"/>
            <a:ext cx="1427241" cy="13908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9944"/>
            <a:ext cx="18285714" cy="7200000"/>
            <a:chOff x="0" y="2259944"/>
            <a:chExt cx="18285714" cy="72000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59944"/>
              <a:ext cx="18285714" cy="7200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85301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5"/>
            <a:ext cx="187144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535142"/>
            <a:ext cx="17405198" cy="6681929"/>
            <a:chOff x="423354" y="2535142"/>
            <a:chExt cx="17405198" cy="66819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535142"/>
              <a:ext cx="17405198" cy="66819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100" y="2894038"/>
            <a:ext cx="2627190" cy="649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85301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5"/>
            <a:ext cx="187144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784" y="2456040"/>
            <a:ext cx="5486641" cy="9173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48306" y="3317058"/>
            <a:ext cx="13553062" cy="10484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23307" y="4500501"/>
            <a:ext cx="11096631" cy="5488869"/>
            <a:chOff x="3723307" y="4500501"/>
            <a:chExt cx="11096631" cy="54888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3307" y="4500501"/>
              <a:ext cx="11096631" cy="54888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85301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5"/>
            <a:ext cx="187144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784" y="2456040"/>
            <a:ext cx="3600498" cy="9173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35411" y="8221259"/>
            <a:ext cx="11096307" cy="1776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1602" y="4094710"/>
            <a:ext cx="13662509" cy="3677473"/>
            <a:chOff x="2311602" y="4094710"/>
            <a:chExt cx="13662509" cy="36774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1602" y="4094710"/>
              <a:ext cx="13662509" cy="36774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312130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59" y="619185"/>
            <a:ext cx="187144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93168" y="2535142"/>
            <a:ext cx="13565007" cy="7569677"/>
            <a:chOff x="4693168" y="2535142"/>
            <a:chExt cx="13565007" cy="75696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93168" y="2535142"/>
              <a:ext cx="13565007" cy="75696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520" y="2820396"/>
            <a:ext cx="3742026" cy="726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520" y="3769177"/>
            <a:ext cx="4419026" cy="726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520" y="4691958"/>
            <a:ext cx="4362845" cy="7293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520" y="5619472"/>
            <a:ext cx="3701140" cy="726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59" y="619185"/>
            <a:ext cx="187144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7312130" cy="1333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784" y="2466572"/>
            <a:ext cx="3817279" cy="8046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08688" y="5928719"/>
            <a:ext cx="9524" cy="9524"/>
            <a:chOff x="8108688" y="5928719"/>
            <a:chExt cx="952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8688" y="5928719"/>
              <a:ext cx="952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5440" y="3434443"/>
            <a:ext cx="10012604" cy="6518132"/>
            <a:chOff x="-175440" y="3434443"/>
            <a:chExt cx="10012604" cy="65181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5440" y="3434443"/>
              <a:ext cx="10012604" cy="65181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44973" y="3202468"/>
            <a:ext cx="11450603" cy="9173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64845" y="4171917"/>
            <a:ext cx="8198627" cy="6113797"/>
            <a:chOff x="9464845" y="4171917"/>
            <a:chExt cx="8198627" cy="61137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64845" y="4171917"/>
              <a:ext cx="8198627" cy="61137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59" y="619185"/>
            <a:ext cx="187144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7312130" cy="1333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784" y="2577126"/>
            <a:ext cx="3341765" cy="8046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644" y="4624060"/>
            <a:ext cx="5131880" cy="3251022"/>
            <a:chOff x="560644" y="4624060"/>
            <a:chExt cx="5131880" cy="32510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644" y="4624060"/>
              <a:ext cx="5131880" cy="3251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8688" y="6538243"/>
            <a:ext cx="9524" cy="9524"/>
            <a:chOff x="8108688" y="6538243"/>
            <a:chExt cx="9524" cy="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8688" y="6538243"/>
              <a:ext cx="952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57629" y="2963639"/>
            <a:ext cx="11570922" cy="6497622"/>
            <a:chOff x="6257629" y="2963639"/>
            <a:chExt cx="11570922" cy="64976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57629" y="2963639"/>
              <a:ext cx="11570922" cy="64976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59" y="619185"/>
            <a:ext cx="187144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7312130" cy="13339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08688" y="6538243"/>
            <a:ext cx="9524" cy="9524"/>
            <a:chOff x="8108688" y="6538243"/>
            <a:chExt cx="9524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8688" y="6538243"/>
              <a:ext cx="9524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4784" y="2466573"/>
            <a:ext cx="4207888" cy="8046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35935" y="3295087"/>
            <a:ext cx="11587174" cy="9173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58019" y="4339795"/>
            <a:ext cx="10549898" cy="5793721"/>
            <a:chOff x="7558019" y="4339795"/>
            <a:chExt cx="10549898" cy="57937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58019" y="4339795"/>
              <a:ext cx="10549898" cy="5793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644" y="5142857"/>
            <a:ext cx="6171429" cy="3581100"/>
            <a:chOff x="560644" y="5142857"/>
            <a:chExt cx="6171429" cy="35811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644" y="5142857"/>
              <a:ext cx="6171429" cy="35811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59" y="619185"/>
            <a:ext cx="187144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7312130" cy="1333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784" y="2466573"/>
            <a:ext cx="3732374" cy="8046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78219" y="3805467"/>
            <a:ext cx="6171429" cy="6171429"/>
            <a:chOff x="2578219" y="3805467"/>
            <a:chExt cx="61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8219" y="3805467"/>
              <a:ext cx="6171429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6793" y="2861726"/>
            <a:ext cx="8225543" cy="1218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31720" y="4323640"/>
            <a:ext cx="7038801" cy="5010672"/>
            <a:chOff x="10131720" y="4323640"/>
            <a:chExt cx="7038801" cy="50106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31720" y="4323640"/>
              <a:ext cx="7038801" cy="50106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6661" y="175000"/>
            <a:ext cx="1277691" cy="8985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7991" y="1893176"/>
            <a:ext cx="4364164" cy="18176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8919" y="596505"/>
            <a:ext cx="2842050" cy="8125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8682" y="3605104"/>
            <a:ext cx="3826087" cy="313458"/>
            <a:chOff x="978682" y="3605104"/>
            <a:chExt cx="3826087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82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6763" y="4926485"/>
            <a:ext cx="9271840" cy="43148"/>
            <a:chOff x="1646763" y="4926485"/>
            <a:chExt cx="9271840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46763" y="4926485"/>
              <a:ext cx="9271840" cy="431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8919" y="1995297"/>
            <a:ext cx="1896898" cy="8030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8919" y="6530236"/>
            <a:ext cx="2001574" cy="8125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8919" y="3515755"/>
            <a:ext cx="3663479" cy="8030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28919" y="5032729"/>
            <a:ext cx="2832526" cy="8125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8919" y="8084028"/>
            <a:ext cx="1486184" cy="794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그림 2560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878298" y="1467058"/>
            <a:ext cx="2883418" cy="644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5605" name="Group 1"/>
          <p:cNvGrpSpPr/>
          <p:nvPr/>
        </p:nvGrpSpPr>
        <p:grpSpPr>
          <a:xfrm>
            <a:off x="5377765" y="2356170"/>
            <a:ext cx="12451184" cy="42825"/>
            <a:chOff x="5375897" y="2355443"/>
            <a:chExt cx="12446861" cy="42812"/>
          </a:xfrm>
        </p:grpSpPr>
        <p:pic>
          <p:nvPicPr>
            <p:cNvPr id="25606" name="그림 25605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5375897" y="2355443"/>
              <a:ext cx="12446861" cy="4281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25607" name="Group 2"/>
          <p:cNvGrpSpPr/>
          <p:nvPr/>
        </p:nvGrpSpPr>
        <p:grpSpPr>
          <a:xfrm>
            <a:off x="5357104" y="638247"/>
            <a:ext cx="12521092" cy="314349"/>
            <a:chOff x="5355244" y="638050"/>
            <a:chExt cx="12516744" cy="314252"/>
          </a:xfrm>
        </p:grpSpPr>
        <p:pic>
          <p:nvPicPr>
            <p:cNvPr id="25608" name="그림 2560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5355244" y="638050"/>
              <a:ext cx="12516744" cy="3142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25609" name="Group 3"/>
          <p:cNvGrpSpPr/>
          <p:nvPr/>
        </p:nvGrpSpPr>
        <p:grpSpPr>
          <a:xfrm>
            <a:off x="422350" y="2221218"/>
            <a:ext cx="4407598" cy="312730"/>
            <a:chOff x="422203" y="2220532"/>
            <a:chExt cx="4406068" cy="312633"/>
          </a:xfrm>
        </p:grpSpPr>
        <p:pic>
          <p:nvPicPr>
            <p:cNvPr id="25610" name="그림 2560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422203" y="2220532"/>
              <a:ext cx="4406068" cy="3126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25611" name="Group 4"/>
          <p:cNvGrpSpPr/>
          <p:nvPr/>
        </p:nvGrpSpPr>
        <p:grpSpPr>
          <a:xfrm>
            <a:off x="5604798" y="3405641"/>
            <a:ext cx="10777751" cy="5609327"/>
            <a:chOff x="5602851" y="3404590"/>
            <a:chExt cx="10774009" cy="5607596"/>
          </a:xfrm>
        </p:grpSpPr>
        <p:pic>
          <p:nvPicPr>
            <p:cNvPr id="25612" name="그림 2561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5602851" y="3404590"/>
              <a:ext cx="10774009" cy="560759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5613" name="그림 2561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354062" y="2589560"/>
            <a:ext cx="2645217" cy="816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14" name="그림 25613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5387257" y="960581"/>
            <a:ext cx="7313239" cy="13288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5615" name="Group 5"/>
          <p:cNvGrpSpPr/>
          <p:nvPr/>
        </p:nvGrpSpPr>
        <p:grpSpPr>
          <a:xfrm>
            <a:off x="7097346" y="3254747"/>
            <a:ext cx="11055" cy="6608099"/>
            <a:chOff x="7094881" y="3253742"/>
            <a:chExt cx="11051" cy="6606059"/>
          </a:xfrm>
        </p:grpSpPr>
        <p:pic>
          <p:nvPicPr>
            <p:cNvPr id="25616" name="그림 25615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 rot="5400000">
              <a:off x="3797377" y="6551246"/>
              <a:ext cx="6606059" cy="1105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5621" name="그림 25620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5028448" y="8067117"/>
            <a:ext cx="947887" cy="947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22" name="그림 2562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2999280" y="3608823"/>
            <a:ext cx="2305450" cy="1152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23" name="Object 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355" y="619264"/>
            <a:ext cx="1871422" cy="18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2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916 L 0 -0.00305 L 0.00122 -0.00488 L 0.00122 -0.02136 L 0.00244 -0.02319 L 0.00305 -0.03601 L 0.00305 -0.07690 L 0.00427 -0.07874 L 0.00610 -0.08606 L 0.05615 -0.08606 L 0.05737 -0.08789 L 0.12634 -0.08789 L 0.12939 -0.08972 L 0.24597 -0.08789 L 0.24719 -0.08606 L 0.24780 -0.08240 L 0.24902 -0.08057 L 0.25024 -0.07874 L 0.25024 -0.07690 L 0.25146 -0.07507 L 0.25208 -0.07141 L 0.25330 -0.06775 L 0.25452 -0.06409 L 0.25452 -0.06226 L 0.25513 -0.06042 L 0.25513 -0.05676 L 0.25635 -0.05310 L 0.25757 -0.05127 L 0.25818 -0.04578 L 0.25818 -0.03967 L 0.25940 -0.03784 L 0.26062 -0.03601 L 0.26062 -0.03418 L 0.26184 -0.03235 L 0.26184 -0.02869 L 0.26245 -0.02686 L 0.26367 -0.02502 L 0.26367 -0.02319 L 0.26489 -0.02136 L 0.26489 -0.01770 L 0.26550 -0.01587 L 0.26672 -0.01404 L 0.26794 -0.01221 L 0.26917 -0.00854 L 0.26917 -0.00671 L 0.26978 -0.00488 L 0.27100 -0.00305 L 0.27222 -0.00122 L 0.27283 0 L 0.27405 0.00183 L 0.34729 0.00183 L 0.34790 0 L 0.34912 -0.00122 L 0.35034 -0.00488 L 0.35034 -0.00671 L 0.35095 -0.00854 L 0.35217 -0.01221 L 0.35217 -0.01587 L 0.35339 -0.01770 L 0.35339 -0.02136 L 0.35400 -0.02319 L 0.35522 -0.02502 L 0.35645 -0.02869 L 0.35767 -0.03418 L 0.35828 -0.03967 L 0.35950 -0.04150 L 0.35950 -0.04395 L 0.36072 -0.04578 L 0.36133 -0.04944 L 0.36133 -0.05310 L 0.36255 -0.05493 L 0.36377 -0.05676 L 0.36499 -0.06042 L 0.36560 -0.06592 L 0.36682 -0.06958 L 0.36682 -0.07141 L 0.36804 -0.07324 L 0.36865 -0.07507 L 0.36987 -0.07690 L 0.37109 -0.07874 L 0.37170 -0.08057 L 0.37292 -0.08057" pathEditMode="relative" ptsTypes="">
                                      <p:cBhvr>
                                        <p:cTn id="12" dur="2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05 0.00732 L 0.00244 -0.00122 L 0.00305 -0.03601 L 0.00427 -0.04395 L 0.00427 -0.04944 L 0.00549 -0.05127 L 0.00610 -0.08972 L 0.03052 -0.08972 L 0.03113 -0.09155 L 0.08850 -0.09155 L 0.08972 -0.09338 L 0.15320 -0.09338 L 0.15625 -0.09155 L 0.21973 -0.09155 L 0.22095 -0.08972 L 0.23438 -0.08789 L 0.41260 -0.08789 L 0.41382 -0.08972 L 0.41443 -0.09155 L 0.41443 -0.09521 L 0.41565 -0.09705 L 0.41565 -0.09949 L 0.41687 -0.10132 L 0.41809 -0.10315 L 0.41809 -0.10864 L 0.41870 -0.11047 L 0.41870 -0.11963 L 0.41992 -0.12146 L 0.42114 -0.12512 L 0.42114 -0.12878 L 0.42175 -0.13245 L 0.42297 -0.13794 L 0.42297 -0.14160 L 0.42419 -0.14343 L 0.42542 -0.14526 L 0.42603 -0.14893 L 0.42603 -0.15320 L 0.42725 -0.15503 L 0.42847 -0.15686 L 0.42908 -0.16235 L 0.43030 -0.16785 L 0.43152 -0.17151 L 0.43213 -0.17517 L 0.43335 -0.17883 L 0.43457 -0.18066 L 0.43579 -0.18250 L 0.43640 -0.18433 L 0.47913 -0.18616 L 0.48035 -0.18799 L 0.48157 -0.19348 L 0.48218 -0.20081 L 0.48218 -0.20447 L 0.48340 -0.20691 L 0.48340 -0.21790 L 0.48462 -0.21973 L 0.48523 -0.22888 L 0.48523 -0.23438 L 0.48645 -0.23621 L 0.48767 -0.23804 L 0.48889 -0.24353 L 0.48950 -0.24902 L 0.48950 -0.25269 L 0.49072 -0.25452 L 0.49194 -0.25635 L 0.49194 -0.26001 L 0.49255 -0.26245 L 0.49377 -0.26611 L 0.49377 -0.27161 L 0.49500 -0.27344 L 0.49622 -0.27710 L 0.49622 -0.27893 L 0.49683 -0.28076 L 0.49805 -0.28625 L 0.49805 -0.29175 L 0.49927 -0.29358 L 0.49988 -0.29541 L 0.50110 -0.30273 L 0.50110 -0.30640 L 0.50232 -0.30823 L 0.50232 -0.31372 L 0.50354 -0.31616 L 0.50415 -0.31982 L 0.50415 -0.32349 L 0.50537 -0.32532 L 0.50659 -0.33081 L 0.50659 -0.33813 L 0.50720 -0.33997 L 0.50842 -0.34180 L 0.50964 -0.34912 L 0.51025 -0.35278 L 0.51147 -0.36011 L 0.51270 -0.36377 L 0.51270 -0.36743 L 0.51392 -0.36987 L 0.51453 -0.37354 L 0.51575 -0.37903 L 0.51697 -0.38086 L 0.51697 -0.38269" pathEditMode="relative" ptsTypes="">
                                      <p:cBhvr>
                                        <p:cTn id="27" dur="2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916 L 0.00122 -0.02136 L 0.00122 -0.06714 L 0.00183 -0.07202 L 0.00305 -0.09338 L 0.00305 -0.13062 L 0.00183 -0.13245 L 0.00183 -0.13977 L 0.00122 -0.14160 L 0.00122 -0.14771 L 0 -0.14893 L 0 -0.16296 L 0 -0.16479 L 0 -0.17212 L -0.00061 -0.17395 L -0.00061 -0.23560 L -0.00183 -0.23743 L -0.00061 -0.37170 L 0 -0.37903 L 0.14954 -0.37903 L 0.15137 -0.38086 L 0.22156 -0.37903 L 0.22278 -0.37781 L 0.22339 -0.37476 L 0.22400 -0.37170 L 0.22400 -0.36987 L 0.22522 -0.36804 L 0.22583 -0.36499 L 0.22583 -0.36377 L 0.22705 -0.36072 L 0.22705 -0.35767 L 0.22766 -0.35461 L 0.22888 -0.35278 L 0.22888 -0.35156 L 0.22949 -0.34973 L 0.22949 -0.34851 L 0.23010 -0.34668 L 0.23010 -0.34546 L 0.23132 -0.34363 L 0.23132 -0.34180 L 0.23193 -0.34058 L 0.23315 -0.33752 L 0.23376 -0.33569 L 0.23438 -0.33264 L 0.23438 -0.33142 L 0.23560 -0.32837 L 0.23621 -0.32654 L 0.23621 -0.32532 L 0.23743 -0.32349 L 0.23804 -0.32227 L 0.23804 -0.31921 L 0.23926 -0.31738 L 0.23987 -0.31616 L 0.24048 -0.31433 L 0.24170 -0.31128 L 0.24231 -0.30945 L 0.24353 -0.30823 L 0.24353 -0.30640 L 0.24414 -0.30518 L 0.24536 -0.30334 L 0.24597 -0.30029 L 0.24658 -0.30029 L 0.24780 -0.29907 L 0.24780 -0.29724 L 0.24841 -0.29602 L 0.24963 -0.29419 L 0.25024 -0.29297 L 0.25024 -0.29114 L 0.25146 -0.28992 L 0.25208 -0.28809 L 0.25208 -0.28625 L 0.25269 -0.28503 L 0.25391 -0.28320 L 0.25452 -0.28198 L 0.25574 -0.28015 L 0.25635 -0.27710 L 0.29724 -0.27893 L 0.29785 -0.28015 L 0.29907 -0.28320 L 0.29907 -0.28809 L 0.29968 -0.28992 L 0.30090 -0.29419 L 0.30090 -0.30029 L 0.30151 -0.30212 L 0.30151 -0.30640 L 0.30212 -0.30823 L 0.30334 -0.30945 L 0.30396 -0.31250 L 0.30396 -0.31616 L 0.30518 -0.31738 L 0.30579 -0.32043 L 0.30701 -0.32227 L 0.30762 -0.32349 L 0.30823 -0.32532 L 0.30823 -0.32654 L 0.30945 -0.32837 L 0.30945 -0.32959 L 0.31006 -0.33142 L 0.31128 -0.33264 L 0.31189 -0.33447 L 0.31250 -0.33569 L 0.31372 -0.33752 L 0.31433 -0.33875 L 0.31555 -0.34058 L 0.31616 -0.34180 L 0.31738 -0.34363 L 0.31799 -0.34546 L 0.31860 -0.34668 L 0.31860 -0.34851 L 0.31982 -0.34973 L 0.32043 -0.35156 L 0.32166 -0.35278 L 0.32227 -0.35461 L 0.32349 -0.35583 L 0.32349 -0.35767 L 0.32410 -0.35889 L 0.32471 -0.36072 L 0.32593 -0.36194 L 0.32654 -0.36377 L 0.32837 -0.36499 L 0.32898 -0.36682 L 0.33020 -0.36804 L 0.33081 -0.36987 L 0.33203 -0.37170 L 0.33264 -0.37292 L 0.33386 -0.37476" pathEditMode="relative" ptsTypes="">
                                      <p:cBhvr>
                                        <p:cTn id="42" dur="2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8" name="Group 1"/>
          <p:cNvGrpSpPr/>
          <p:nvPr/>
        </p:nvGrpSpPr>
        <p:grpSpPr>
          <a:xfrm>
            <a:off x="1676671" y="0"/>
            <a:ext cx="14204129" cy="10286717"/>
            <a:chOff x="1676088" y="0"/>
            <a:chExt cx="14199197" cy="10283542"/>
          </a:xfrm>
        </p:grpSpPr>
        <p:pic>
          <p:nvPicPr>
            <p:cNvPr id="26629" name="그림 2662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1676088" y="0"/>
              <a:ext cx="14199197" cy="102835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6630" name="그림 2662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05004" y="1851257"/>
            <a:ext cx="5787385" cy="82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1" name="그림 2663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133975" y="287381"/>
            <a:ext cx="7313183" cy="1330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6632" name="Group 2"/>
          <p:cNvGrpSpPr/>
          <p:nvPr/>
        </p:nvGrpSpPr>
        <p:grpSpPr>
          <a:xfrm>
            <a:off x="7097346" y="3254747"/>
            <a:ext cx="11055" cy="6608099"/>
            <a:chOff x="7094881" y="3253742"/>
            <a:chExt cx="11051" cy="6606059"/>
          </a:xfrm>
        </p:grpSpPr>
        <p:pic>
          <p:nvPicPr>
            <p:cNvPr id="26633" name="그림 26632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 rot="5400000">
              <a:off x="3797377" y="6551246"/>
              <a:ext cx="6606059" cy="1105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6635" name="그림 26634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850028" y="3923229"/>
            <a:ext cx="947887" cy="947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6" name="그림 2663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5911230" y="6419099"/>
            <a:ext cx="781158" cy="781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7" name="그림 2663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9447158" y="4767842"/>
            <a:ext cx="1211493" cy="12130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8" name="그림 26637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4477226" y="4731325"/>
            <a:ext cx="1251137" cy="12495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9" name="Object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1215" y="0"/>
            <a:ext cx="1871422" cy="18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1 0.00427 L 0.00977 0.01221 L 0.01099 0.01404 L 0.01160 0.01526 L 0.01282 0.01709 L 0.01282 0.01831 L 0.01343 0.02014 L 0.01465 0.02136 L 0.01526 0.02319 L 0.01587 0.02441 L 0.01709 0.02747 L 0.01770 0.02930 L 0.01770 0.03052 L 0.01953 0.03235 L 0.01953 0.03357 L 0.02014 0.03540 L 0.02136 0.03723 L 0.02197 0.03845 L 0.02197 0.04028 L 0.02319 0.04150 L 0.02380 0.04456 L 0.02502 0.04761 L 0.02563 0.04944 L 0.02625 0.05249 L 0.02747 0.05554 L 0.02747 0.05859 L 0.02808 0.05981 L 0.02930 0.06287 L 0.02991 0.06470 L 0.03113 0.06958 L 0.03113 0.07263 L 0.03174 0.07385 L 0.03235 0.07568 L 0.03357 0.07996 L 0.03540 0.08301 L 0.03540 0.08484 L 0.03601 0.08789 L 0.03723 0.08911 L 0.03784 0.09583 L 0.03784 0.09705 L 0.03845 0.09888 L 0.03967 0.10193 L 0.03967 0.10498 L 0.04028 0.10620 L 0.04028 0.10803 L 0.04150 0.10925 L 0.04211 0.11108 L 0.04272 0.11108 L 0.04395 0.11230 L 0.08301 0.11230 L 0.08362 0.11108 L 0.10803 0.11108 L 0.10925 0.11230 L 0.12634 0.11108 L 0.12817 0.10925 L 0.12878 0.10925 L 0.13000 0.10803 L 0.13062 0.10620 L 0.13184 0.10498 L 0.13245 0.10315 L 0.13306 0.10010 L 0.13428 0.09705 L 0.13489 0.09583 L 0.13611 0.09399 L 0.13611 0.09094 L 0.13672 0.08911 L 0.13733 0.08789 L 0.13855 0.08484 L 0.13916 0.08301 L 0.14038 0.07996 L 0.14099 0.07874 L 0.14221 0.07690 L 0.14282 0.07385 L 0.14343 0.07080 L 0.14343 0.06958 L 0.14465 0.06775 L 0.14526 0.06653 L 0.14648 0.06470 L 0.14709 0.06165 L 0.14832 0.05981 L 0.14893 0.05859 L 0.14893 0.05676 L 0.14954 0.05554 L 0.15076 0.05371 L 0.15137 0.05249 L 0.15259 0.04944 L 0.15320 0.04761 L 0.15442 0.04639 L 0.15503 0.04333 L 0.15564 0.04150 L 0.15686 0.04028 L 0.15747 0.03845 L 0.15747 0.03540 L 0.15869 0.03357 L 0.15930 0.03235 L 0.15991 0.03052 L 0.16113 0.02747 L 0.16113 0.02441 L 0.16174 0.02319 L 0.16296 0.02014 L 0.16357 0.01831 L 0.16479 0.01526 L 0.16541 0.01099 L 0.16541 0.00732" pathEditMode="relative" ptsTypes="">
                                      <p:cBhvr>
                                        <p:cTn id="12" dur="20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0732 L 0 0.00183 L 0 -0.08484 L 0 -0.08545 L 0 -0.09277 L 0 -0.09399 L 0 -0.10132 L -0.00061 -0.10193 L 0.05676 -0.10193 L 0.05737 -0.10132 L 0.07690 -0.10132 L 0.07751 -0.10010 L 0.17517 -0.10010" pathEditMode="relative" ptsTypes="">
                                      <p:cBhvr>
                                        <p:cTn id="22" dur="20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63 0 L 0.16663 0.02502 L 0.16602 0.02686 L 0.16663 0.12268 L 0.17273 0.12268 L 0.17334 0.12146 L 0.17517 0.12146 L 0.17578 0.12085 L 0.17639 0.12085 L 0.17700 0.11963 L 0.17822 0.11902 L 0.19897 0.11780 L 0.27527 0.11780 L 0.27588 0.11902 L 0.29602 0.11963 L 0.29846 0.11963 L 0.29907 0.11780 L 0.29846 0.08179 L 0.29785 0.07141 L 0.29785 0.07080 L 0.29724 0.06958 L 0.29724 0.06592 L 0.29663 0.06531 L 0.29663 0.05737" pathEditMode="relative" ptsTypes="">
                                      <p:cBhvr>
                                        <p:cTn id="31" dur="20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892 L 0.24780 0.01892 L 0.24902 0.02075 L 0.27832 0.02075" pathEditMode="relative" ptsTypes="">
                                      <p:cBhvr>
                                        <p:cTn id="46" dur="20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44 0.02502 L 0.25940 0.02502 L 0.25818 0.02686 L 0.23865 0.02686 L 0.23743 0.02808 L 0.12756 0.02808 L 0.12634 0.02686 L 0.12634 0.01587 L 0.12573 0.01465 L 0.12573 -0.03723 L 0.12451 -0.03906 L 0.12451 -0.04211 L 0.12390 -0.04333 L 0.12390 -0.05310 L 0.12329 -0.05432 L 0.12329 -0.05920 L 0.12207 -0.06042 L 0.12207 -0.06836 L 0.12146 -0.06958 L 0.12146 -0.07446 L 0.12024 -0.07568 L 0.12024 -0.08972 L 0.11963 -0.09277 L 0.11963 -0.09460 L 0.11841 -0.09583 L 0.11841 -0.10864 L 0.11780 -0.10986 L 0.11780 -0.11292 L 0.11719 -0.11597 L 0.11719 -0.12390 L 0.11597 -0.12695 L 0.11597 -0.13000 L 0.11536 -0.13123 L 0.11414 -0.13916 L 0.11414 -0.14404 L 0.11353 -0.14526 L 0.11353 -0.16113 L 0.11230 -0.16235 L 0.11230 -0.17334" pathEditMode="relative" ptsTypes="">
                                      <p:cBhvr>
                                        <p:cTn id="50" dur="20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1465 L -0.02686 0.01465 L -0.02930 0.01343 L -0.04639 0.01343 L -0.05066 0.01160 L -0.07813 0.01160 L -0.07935 0.01038 L -0.10315 0.01038 L -0.10498 0.00854 L -0.15015 0.00854 L -0.15076 0.01160 L -0.15076 0.01648 L -0.15137 0.01770 L -0.15137 0.03174 L -0.15259 0.03357 L -0.15259 0.07813 L -0.15320 0.08118 L -0.15320 0.09216 L -0.15442 0.09521 L -0.15442 0.09949 L -0.15503 0.10254 L -0.15503 0.10742 L -0.15625 0.11047 L -0.15625 0.14465 L -0.15686 0.14771 L -0.15686 0.16602 L -0.15747 0.16724 L -0.15747 0.18433 L -0.15869 0.18616 L -0.15869 0.19348 L -0.15930 0.19714 L -0.15930 0.24475" pathEditMode="relative" ptsTypes="">
                                      <p:cBhvr>
                                        <p:cTn id="64" dur="20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그림 2765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387257" y="960581"/>
            <a:ext cx="7313239" cy="13288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7653" name="Group 1"/>
          <p:cNvGrpSpPr/>
          <p:nvPr/>
        </p:nvGrpSpPr>
        <p:grpSpPr>
          <a:xfrm>
            <a:off x="5377765" y="2356170"/>
            <a:ext cx="12451184" cy="42825"/>
            <a:chOff x="5375897" y="2355443"/>
            <a:chExt cx="12446861" cy="42812"/>
          </a:xfrm>
        </p:grpSpPr>
        <p:pic>
          <p:nvPicPr>
            <p:cNvPr id="27654" name="그림 2765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5375897" y="2355443"/>
              <a:ext cx="12446861" cy="4281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27655" name="Group 2"/>
          <p:cNvGrpSpPr/>
          <p:nvPr/>
        </p:nvGrpSpPr>
        <p:grpSpPr>
          <a:xfrm>
            <a:off x="5357104" y="638247"/>
            <a:ext cx="12521092" cy="314349"/>
            <a:chOff x="5355244" y="638050"/>
            <a:chExt cx="12516744" cy="314252"/>
          </a:xfrm>
        </p:grpSpPr>
        <p:pic>
          <p:nvPicPr>
            <p:cNvPr id="27656" name="그림 2765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5355244" y="638050"/>
              <a:ext cx="12516744" cy="3142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27657" name="Group 3"/>
          <p:cNvGrpSpPr/>
          <p:nvPr/>
        </p:nvGrpSpPr>
        <p:grpSpPr>
          <a:xfrm>
            <a:off x="422350" y="2221218"/>
            <a:ext cx="4407598" cy="312730"/>
            <a:chOff x="422203" y="2220532"/>
            <a:chExt cx="4406068" cy="312633"/>
          </a:xfrm>
        </p:grpSpPr>
        <p:pic>
          <p:nvPicPr>
            <p:cNvPr id="27658" name="그림 27657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422203" y="2220532"/>
              <a:ext cx="4406068" cy="3126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7659" name="그림 2765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878298" y="1467058"/>
            <a:ext cx="2883418" cy="644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7660" name="Group 4"/>
          <p:cNvGrpSpPr/>
          <p:nvPr/>
        </p:nvGrpSpPr>
        <p:grpSpPr>
          <a:xfrm>
            <a:off x="4691809" y="2533949"/>
            <a:ext cx="13565857" cy="7570187"/>
            <a:chOff x="4690179" y="2533166"/>
            <a:chExt cx="13561147" cy="7567851"/>
          </a:xfrm>
        </p:grpSpPr>
        <p:pic>
          <p:nvPicPr>
            <p:cNvPr id="27661" name="그림 27660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690179" y="2533166"/>
              <a:ext cx="13561147" cy="756785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7662" name="그림 27661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3395" y="2819767"/>
            <a:ext cx="3742356" cy="7303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63" name="그림 27662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133395" y="3767617"/>
            <a:ext cx="4418709" cy="731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64" name="그림 27663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33395" y="4691627"/>
            <a:ext cx="4363152" cy="731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68" name="그림 27667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33394" y="5618875"/>
            <a:ext cx="3701037" cy="731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7670" name="Group 5"/>
          <p:cNvGrpSpPr/>
          <p:nvPr/>
        </p:nvGrpSpPr>
        <p:grpSpPr>
          <a:xfrm>
            <a:off x="15925243" y="2046567"/>
            <a:ext cx="2362570" cy="2011615"/>
            <a:chOff x="15919714" y="2045935"/>
            <a:chExt cx="2361750" cy="2010994"/>
          </a:xfrm>
        </p:grpSpPr>
        <p:sp>
          <p:nvSpPr>
            <p:cNvPr id="27671" name="타원 27670"/>
            <p:cNvSpPr/>
            <p:nvPr/>
          </p:nvSpPr>
          <p:spPr>
            <a:xfrm>
              <a:off x="16803810" y="3041106"/>
              <a:ext cx="1447515" cy="1015823"/>
            </a:xfrm>
            <a:prstGeom prst="ellipse">
              <a:avLst/>
            </a:prstGeom>
            <a:noFill/>
            <a:ln w="127487" cap="flat" cmpd="sng" algn="ctr">
              <a:solidFill>
                <a:srgbClr val="C0504D"/>
              </a:solidFill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latinLnBrk="1"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en-US" altLang="en-US" sz="1200">
                <a:latin typeface="Arial"/>
                <a:ea typeface="Arial"/>
              </a:endParaRPr>
            </a:p>
          </p:txBody>
        </p:sp>
        <p:sp>
          <p:nvSpPr>
            <p:cNvPr id="27672" name="TextBox 27671"/>
            <p:cNvSpPr txBox="1"/>
            <p:nvPr/>
          </p:nvSpPr>
          <p:spPr>
            <a:xfrm>
              <a:off x="15919714" y="2045935"/>
              <a:ext cx="2361751" cy="6190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500" b="1">
                  <a:solidFill>
                    <a:srgbClr val="C0504D">
                      <a:alpha val="100000"/>
                    </a:srgbClr>
                  </a:solidFill>
                  <a:latin typeface="Arial"/>
                  <a:ea typeface="Arial"/>
                </a:rPr>
                <a:t>TEST 서버</a:t>
              </a:r>
            </a:p>
          </p:txBody>
        </p:sp>
      </p:grpSp>
      <p:grpSp>
        <p:nvGrpSpPr>
          <p:cNvPr id="27673" name="Group 6"/>
          <p:cNvGrpSpPr/>
          <p:nvPr/>
        </p:nvGrpSpPr>
        <p:grpSpPr>
          <a:xfrm>
            <a:off x="14096139" y="5696652"/>
            <a:ext cx="2972311" cy="1122502"/>
            <a:chOff x="14091245" y="5694894"/>
            <a:chExt cx="2971279" cy="1122156"/>
          </a:xfrm>
        </p:grpSpPr>
        <p:sp>
          <p:nvSpPr>
            <p:cNvPr id="27674" name="타원 27673"/>
            <p:cNvSpPr/>
            <p:nvPr/>
          </p:nvSpPr>
          <p:spPr>
            <a:xfrm>
              <a:off x="15614952" y="5983806"/>
              <a:ext cx="1447571" cy="833244"/>
            </a:xfrm>
            <a:prstGeom prst="ellipse">
              <a:avLst/>
            </a:prstGeom>
            <a:noFill/>
            <a:ln w="127487" cap="flat" cmpd="sng" algn="ctr">
              <a:solidFill>
                <a:srgbClr val="C0504D"/>
              </a:solidFill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latinLnBrk="1"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en-US" altLang="en-US" sz="1200">
                <a:latin typeface="Arial"/>
                <a:ea typeface="Arial"/>
              </a:endParaRPr>
            </a:p>
          </p:txBody>
        </p:sp>
        <p:sp>
          <p:nvSpPr>
            <p:cNvPr id="27675" name="TextBox 27674"/>
            <p:cNvSpPr txBox="1"/>
            <p:nvPr/>
          </p:nvSpPr>
          <p:spPr>
            <a:xfrm>
              <a:off x="14091245" y="5694894"/>
              <a:ext cx="1828470" cy="6221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500" b="1">
                  <a:solidFill>
                    <a:srgbClr val="C0504D">
                      <a:alpha val="100000"/>
                    </a:srgbClr>
                  </a:solidFill>
                  <a:latin typeface="Arial"/>
                  <a:ea typeface="Arial"/>
                </a:rPr>
                <a:t>본 서버</a:t>
              </a:r>
            </a:p>
          </p:txBody>
        </p:sp>
      </p:grpSp>
      <p:pic>
        <p:nvPicPr>
          <p:cNvPr id="27676" name="그림 27675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6552684" y="4667841"/>
            <a:ext cx="947887" cy="9494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77" name="그림 27676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15818876" y="3184926"/>
            <a:ext cx="1249574" cy="12495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78" name="그림 27677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17047790" y="8343388"/>
            <a:ext cx="781158" cy="781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79" name="그림 27678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17325636" y="8571975"/>
            <a:ext cx="1105124" cy="11050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80" name="그림 27679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7339929" y="9124515"/>
            <a:ext cx="947887" cy="947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84" name="그림 27683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17325636" y="8571975"/>
            <a:ext cx="1105124" cy="11050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85" name="Object 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00355" y="619264"/>
            <a:ext cx="1871422" cy="18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8 -0.00488 L 0.00488 0.00549 L 0.00366 0.00671 L 0.00366 0.00854 L 0.00305 0.01160 L 0.00305 0.02563 L 0.00183 0.02869 L 0.00122 0.03479 L 0.00122 0.04395 L 0 0.04578 L 0 0.05188 L 0 0.05493 L 0.00122 0.09033 L 0.00488 0.09155 L 0.00732 0.09155 L 0.00793 0.09338 L 0.01099 0.09338 L 0.01160 0.09521 L 0.01526 0.09644 L 0.01770 0.09644 L 0.01831 0.09827 L 0.02197 0.09949 L 0.02563 0.09949 L 0.02625 0.10132 L 0.02747 0.10132 L 0.02808 0.10254 L 0.03052 0.10437 L 0.03357 0.10559 L 0.03662 0.10559 L 0.03784 0.10742 L 0.04028 0.10742 L 0.04089 0.10864 L 0.04822 0.10864 L 0.04883 0.11047 L 0.08789 0.11047 L 0.08911 0.11169 L 0.09827 0.11169 L 0.09949 0.11353 L 0.10559 0.11353 L 0.10620 0.11475 L 0.10864 0.11475 L 0.10986 0.11658 L 0.11169 0.11780 L 0.11292 0.11780 L 0.11414 0.11963 L 0.11658 0.12085 L 0.11719 0.12268 L 0.11841 0.12268 L 0.11902 0.12451 L 0.12024 0.12573 L 0.12085 0.12573 L 0.12207 0.12756 L 0.12329 0.12878 L 0.12451 0.13062 L 0.12512 0.13184 L 0.12634 0.13367 L 0.12817 0.13489 L 0.12878 0.13489 L 0.12939 0.13672 L 0.13062 0.13672 L 0.13123 0.13794 L 0.13306 0.13977 L 0.13367 0.13977 L 0.13489 0.14099 L 0.13550 0.14282 L 0.13672 0.14282 L 0.13855 0.14404 L 0.13916 0.14587 L 0.14099 0.14709 L 0.14160 0.14893 L 0.14343 0.14893 L 0.14465 0.15076 L 0.14526 0.15198 L 0.14587 0.15381 L 0.14771 0.15503 L 0.14954 0.15503 L 0.15076 0.15686 L 0.15198 0.15686 L 0.15320 0.15808 L 0.15381 0.15991 L 0.15503 0.16113 L 0.15625 0.16296 L 0.15808 0.16296 L 0.15930 0.16418 L 0.16113 0.16602 L 0.16174 0.16724 L 0.16357 0.17029 L 0.16418 0.17029 L 0.16602 0.17334 L 0.16785 0.17517 L 0.16846 0.17700 L 0.17151 0.17822 L 0.17212 0.18127 L 0.17273 0.18311 L 0.17456 0.18433 L 0.17578 0.18616 L 0.17639 0.18616 L 0.17761 0.18921 L 0.17883 0.18921 L 0.18005 0.19043 L 0.18066 0.19226 L 0.18250 0.19226 L 0.18372 0.19348 L 0.18433 0.19531 L 0.18494 0.19531 L 0.18616 0.19653 L 0.18677 0.19836 L 0.18860 0.19958 L 0.18982 0.19958 L 0.19043 0.20142 L 0.19226 0.20264 L 0.19287 0.20447 L 0.19409 0.20447 L 0.19470 0.20630 L 0.19531 0.20630 L 0.19653 0.20752 L 0.19714 0.20935 L 0.19897 0.20935 L 0.20020 0.21057 L 0.20081 0.21240 L 0.20142 0.21240 L 0.20264 0.21362 L 0.20325 0.21362 L 0.20447 0.21545 L 0.20508 0.21667 L 0.20691 0.21667 L 0.20752 0.21973 L 0.20935 0.21973 L 0.21057 0.22156 L 0.21118 0.22156 L 0.21179 0.22278 L 0.21362 0.22461 L 0.21484 0.22583 L 0.21545 0.22766 L 0.21729 0.22766 L 0.21790 0.22888 L 0.21912 0.23071 L 0.21973 0.23071 L 0.22156 0.23254 L 0.22278 0.23376 L 0.22400 0.23376 L 0.22522 0.23560 L 0.22583 0.23560 L 0.22705 0.23682 L 0.22766 0.23865 L 0.22949 0.23865 L 0.23010 0.23987 L 0.23193 0.23987 L 0.23315 0.24170 L 0.23376 0.24170 L 0.23438 0.24292 L 0.23560 0.24292 L 0.23621 0.24475 L 0.23804 0.24597 L 0.23926 0.24780 L 0.23987 0.24780 L 0.24170 0.24902 L 0.24231 0.25085 L 0.24353 0.25085 L 0.24414 0.25208 L 0.24597 0.25391 L 0.24658 0.25513 L 0.24780 0.25696 L 0.24841 0.25696 L 0.25024 0.26001 L 0.25146 0.26184 L 0.25269 0.26306 L 0.25452 0.26489 L 0.25635 0.26611 L 0.25696 0.26917 L 0.25818 0.26917 L 0.25879 0.27100 L 0.26062 0.27222 L 0.26184 0.27405 L 0.26306 0.27405 L 0.26489 0.27527 L 0.26672 0.27710 L 0.26794 0.27832 L 0.26855 0.27832 L 0.26917 0.28015 L 0.27039 0.28015 L 0.27222 0.28137 L 0.27283 0.28320 L 0.27344 0.28320 L 0.27527 0.28442 L 0.27710 0.28625 L 0.27832 0.28809 L 0.28076 0.28931 L 0.28137 0.29114 L 0.28320 0.29236 L 0.28442 0.29419 L 0.28503 0.29419 L 0.28564 0.29541 L 0.28687 0.29541 L 0.28870 0.29724 L 0.28931 0.29846 L 0.29114 0.30029 L 0.29175 0.30151 L 0.29297 0.30334 L 0.29358 0.30457 L 0.29541 0.30640 L 0.29724 0.30762 L 0.29785 0.30945 L 0.29907 0.30945 L 0.29968 0.31067 L 0.30151 0.31067 L 0.30212 0.31250 L 0.30518 0.31433 L 0.30762 0.31555 L 0.31128 0.31738 L 0.31555 0.31738 L 0.31738 0.31860 L 0.35767 0.32043 L 0.35889 0.32349 L 0.35889 0.40649 L 0.35950 0.40833 L 0.36072 0.40955 L 0.36072 0.41260 L 0.36133 0.41565 L 0.36133 0.42236 L 0.36255 0.42358 L 0.36316 0.42664 L 0.36316 0.42847 L 0.36377 0.42969 L 0.36377 0.43274 L 0.36499 0.43457 L 0.36499 0.43762 L 0.36560 0.43884 L 0.36560 0.44678 L 0.36682 0.44800 L 0.36682 0.45288 L 0.36743 0.45471 L 0.36804 0.45776 L 0.42908 0.45776 L 0.43091 0.45898 L 0.43274 0.45898 L 0.43457 0.46082 L 0.46814 0.46082 L 0.46997 0.46204 L 0.47852 0.46204 L 0.48035 0.46387 L 0.48706 0.46387 L 0.48889 0.46509 L 0.49866 0.46509 L 0.50049 0.46692 L 0.50293 0.46692 L 0.50537 0.46814 L 0.50781 0.46814 L 0.51086 0.46997 L 0.53406 0.46997 L 0.53589 0.47119 L 0.59937 0.47119" pathEditMode="relative" ptsTypes="">
                                      <p:cBhvr>
                                        <p:cTn id="22" dur="2000" fill="hold"/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1 0.00671 L 0 0.06653 L -0.00122 0.09644 L -0.00610 0.09644 L -0.00732 0.09460 L -0.01526 0.09460 L -0.01648 0.09277 L -0.04944 0.09277 L -0.05127 0.09460 L -0.05798 0.09460 L -0.05859 0.09644 L -0.09705 0.09644 L -0.09888 0.09766 L -0.12451 0.09766 L -0.12634 0.09644 L -0.16907 0.09644 L -0.17090 0.09460 L -0.18188 0.09277 L -0.18799 0.09277 L -0.18921 0.09155 L -0.19226 0.08972 L -0.19531 0.08850 L -0.19531 0.08667 L -0.19592 0.08545 L -0.19531 0.04822 L -0.19531 0.03418 L -0.19409 0.03296 L -0.19409 0.02502 L -0.19348 0.02197 L -0.19348 0.01587 L -0.19226 0.01099 L -0.19226 -0.00488 L -0.19165 -0.00671 L -0.19165 -0.04700 L -0.19226 -0.04822 L -0.19226 -0.05310 L -0.19348 -0.05432 L -0.19348 -0.06348 L -0.19409 -0.06531 L -0.19409 -0.07019 L -0.19531 -0.07141 L -0.19592 -0.07446 L -0.19714 -0.07629 L -0.19775 -0.07751 L -0.19836 -0.07935 L -0.24292 -0.07935 L -0.24475 -0.08057 L -0.26794 -0.08240 L -0.28992 -0.08362 L -0.28870 -0.08850 L -0.28870 -0.08972 L -0.28809 -0.09155 L -0.28687 -0.09277 L -0.28625 -0.09460 L -0.28564 -0.09644 L -0.28381 -0.09766 L -0.28259 -0.09949 L -0.28198 -0.10071 L -0.28076 -0.10254 L -0.28015 -0.10376 L -0.27954 -0.10559 L -0.27832 -0.10681 L -0.27771 -0.10864 L -0.27649 -0.10986 L -0.27588 -0.11169 L -0.27466 -0.11292 L -0.27405 -0.11292 L -0.27344 -0.11475 L -0.27222 -0.11597 L -0.27161 -0.11780 L -0.27039 -0.11902 L -0.26978 -0.12085 L -0.26794 -0.12268 L -0.26733 -0.12390 L -0.26611 -0.12573 L -0.26550 -0.12695 L -0.26428 -0.13000 L -0.26367 -0.13184 L -0.26306 -0.13489 L -0.26184 -0.13611 L -0.26184 -0.13794 L -0.26123 -0.13916 L -0.26123 -0.14099 L -0.26001 -0.14221 L -0.25940 -0.14526 L -0.25818 -0.14709 L -0.25757 -0.15198 L -0.25757 -0.15503 L -0.25696 -0.15625 L -0.25696 -0.15808 L -0.25574 -0.15930 L -0.25513 -0.16113 L -0.25391 -0.16235 L -0.25391 -0.16541 L -0.25330 -0.16724 L -0.25269 -0.16846 L -0.25269 -0.17029 L -0.25146 -0.17151 L -0.25085 -0.17334 L -0.25085 -0.17639 L -0.24963 -0.17822 L -0.24902 -0.17944 L -0.24780 -0.18250 L -0.24719 -0.18555 L -0.24658 -0.18738 L -0.24536 -0.19043 L -0.24536 -0.19165 L -0.24475 -0.19348 L -0.24475 -0.19470 L -0.24353 -0.19653 L -0.24353 -0.19775 L -0.24292 -0.19958 L -0.24292 -0.20081 L -0.24170 -0.20447 L -0.24109 -0.20569 L -0.24048 -0.20874 L -0.24048 -0.21057 L -0.23926 -0.21179 L -0.23865 -0.21362 L -0.23865 -0.21484 L -0.23743 -0.21790 L -0.23682 -0.21973 L -0.23560 -0.22095 L -0.23560 -0.22400 L -0.23499 -0.22583 L -0.23499 -0.22705 L -0.23438 -0.22888 L -0.23315 -0.23071 L -0.23254 -0.23193 L -0.23132 -0.23499 L -0.23132 -0.23804 L -0.23071 -0.23987 L -0.23010 -0.24109 L -0.22888 -0.24292 L -0.22827 -0.24414 L -0.22705 -0.24719 L -0.22644 -0.24902 L -0.22644 -0.25024 L -0.22522 -0.25208 L -0.22522 -0.25330 L -0.22461 -0.25513 L -0.22461 -0.25635 L -0.22400 -0.25818 L -0.22278 -0.26001 L -0.22278 -0.26123 L -0.22217 -0.26306 L -0.22217 -0.26611 L -0.22095 -0.26733 L -0.22034 -0.26917 L -0.22034 -0.27039 L -0.21912 -0.27222 L -0.21851 -0.27344 L -0.21851 -0.27527 L -0.21790 -0.27649 L -0.21667 -0.27832 L -0.21667 -0.27954 L -0.21606 -0.28137 L -0.21606 -0.28259 L -0.21484 -0.28442 L -0.21484 -0.28748 L -0.21423 -0.28931 L -0.21362 -0.29053 L -0.21240 -0.29236 L -0.21240 -0.29358 L -0.21179 -0.29541 L -0.21057 -0.29663 L -0.20996 -0.29846 L -0.20996 -0.29968 L -0.20874 -0.30151 L -0.20874 -0.30273 L -0.20813 -0.30457 L -0.20752 -0.30579 L -0.20630 -0.30762 L -0.20569 -0.30884 L -0.20569 -0.31067 L -0.20447 -0.31250 L -0.20386 -0.31372 L -0.20264 -0.31555 L -0.20203 -0.31677 L -0.20142 -0.31860 L -0.20142 -0.31982 L -0.20020 -0.32166 L -0.19958 -0.32288 L -0.19836 -0.32593 L -0.19836 -0.32898 L -0.19775 -0.33081 L -0.19714 -0.33203 L -0.19592 -0.33508 L -0.19592 -0.33691 L -0.19531 -0.33813 L -0.19531 -0.33997 L -0.19409 -0.34180 L -0.19348 -0.34302 L -0.13184 -0.34485 L -0.13062 -0.34607 L -0.13000 -0.39429 L -0.13000 -0.40039 L -0.12939 -0.40161 L -0.12817 -0.41992 L -0.12817 -0.44189 L -0.12756 -0.44312 L -0.12817 -0.50171 L -0.12756 -0.51880 L -0.12573 -0.52063 L -0.11719 -0.52063 L -0.11597 -0.52185 L -0.07263 -0.52185 L -0.07202 -0.52368 L -0.07019 -0.52368" pathEditMode="relative" ptsTypes="">
                                      <p:cBhvr>
                                        <p:cTn id="37" dur="2000" fill="hold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732 L -0.03357 0.00732 L -0.03418 0.00916 L -0.12695 0.00916 L -0.12878 0.00732 L -0.16418 0.00732 L -0.16602 0.00610 L -0.17456 0.00610 L -0.17578 0.00427 L -0.17944 0.00427 L -0.18066 0.00305 L -0.19226 0.00122 L -0.19409 0.00122 L -0.19470 0 L -0.20691 -0.00122 L -0.21667 -0.00122 L -0.21729 -0.00427 L -0.21729 -0.01953 L -0.21851 -0.02136 L -0.21912 -0.08911 L -0.21912 -0.13062 L -0.21973 -0.13245 L -0.21973 -0.14343 L -0.22095 -0.14465 L -0.22156 -0.15076 L -0.22156 -0.15991 L -0.22278 -0.16174 L -0.22461 -0.16174 L -0.22522 -0.16296 L -0.23499 -0.16296 L -0.23621 -0.16479 L -0.24414 -0.16479 L -0.24536 -0.16602 L -0.25391 -0.16602 L -0.25574 -0.16785 L -0.26245 -0.16785 L -0.26428 -0.16968 L -0.27222 -0.16968 L -0.27283 -0.17090 L -0.27649 -0.17090 L -0.27710 -0.17273 L -0.28320 -0.17273 L -0.28442 -0.17395 L -0.28870 -0.17395 L -0.28931 -0.17578 L -0.29541 -0.17578 L -0.29663 -0.17700 L -0.30823 -0.17700 L -0.30945 -0.17578 L -0.31128 -0.17395 L -0.31372 -0.17578 L -0.31189 -0.17883 L -0.31128 -0.18005 L -0.30945 -0.18188 L -0.30823 -0.18311 L -0.30701 -0.18616 L -0.30518 -0.18616 L -0.30396 -0.19104 L -0.30273 -0.19226 L -0.30090 -0.19409 L -0.29968 -0.19592 L -0.29785 -0.19897 L -0.29724 -0.20020 L -0.29663 -0.20203 L -0.29480 -0.20325 L -0.29358 -0.20508 L -0.29297 -0.20630 L -0.29175 -0.20813 L -0.29114 -0.20935 L -0.29053 -0.21240 L -0.28931 -0.21240 L -0.28870 -0.21545 L -0.28748 -0.21545 L -0.28687 -0.21729 L -0.28625 -0.21851 L -0.28503 -0.22034 L -0.28442 -0.22339 L -0.28320 -0.22522 L -0.28137 -0.22949 L -0.28076 -0.23132 L -0.28015 -0.23254 L -0.27893 -0.23560 L -0.27832 -0.23743 L -0.27710 -0.24048 L -0.27710 -0.24170 L -0.27527 -0.24353 L -0.27466 -0.24658 L -0.27405 -0.24841 L -0.27283 -0.25146 L -0.27222 -0.25452 L -0.27222 -0.25574 L -0.27100 -0.25757 L -0.27100 -0.25879 L -0.26917 -0.26184 L -0.26917 -0.26367 L -0.26855 -0.26489 L -0.26794 -0.26794 L -0.26672 -0.26978 L -0.26611 -0.27100 L -0.26489 -0.27405 L -0.26428 -0.27588 L -0.26367 -0.27771 L -0.26367 -0.27893 L -0.26245 -0.28076 L -0.26245 -0.28381 L -0.26184 -0.28503 L -0.26062 -0.28687 L -0.26062 -0.28809 L -0.26001 -0.28992 L -0.25879 -0.29114 L -0.25879 -0.29297 L -0.25818 -0.29419 L -0.25818 -0.29724 L -0.25757 -0.29907 L -0.25757 -0.30029 L -0.25635 -0.30212 L -0.25635 -0.30396 L -0.25574 -0.30518 L -0.25452 -0.30823 L -0.25391 -0.31006 L -0.25391 -0.31128 L -0.25269 -0.31433 L -0.25208 -0.31616 L -0.25208 -0.31921 L -0.25146 -0.32043 L -0.25024 -0.32227 L -0.25024 -0.32532 L -0.24841 -0.32654 L -0.24780 -0.32837 L -0.24780 -0.33142 L -0.24719 -0.33325 L -0.24597 -0.33630 L -0.24536 -0.33752 L -0.24536 -0.34058 L -0.24414 -0.34241 L -0.24353 -0.34546 L -0.24231 -0.34668 L -0.24170 -0.34973 L -0.24170 -0.35156 L -0.24109 -0.35278 L -0.23987 -0.35461 L -0.23987 -0.35583 L -0.23926 -0.35950 L -0.23804 -0.36072 L -0.23804 -0.36377 L -0.23743 -0.36560 L -0.23743 -0.36682 L -0.23621 -0.36865 L -0.23621 -0.37170 L -0.23560 -0.37292 L -0.23560 -0.37476 L -0.23499 -0.37598 L -0.23376 -0.37781 L -0.23315 -0.37903 L -0.23315 -0.38208 L -0.23193 -0.38391 L -0.23132 -0.38574 L -0.23071 -0.38696 L -0.23071 -0.38879 L -0.22949 -0.39001 L -0.22949 -0.39185 L -0.22888 -0.39307 L -0.22766 -0.39490 L -0.22766 -0.39612 L -0.22705 -0.39795 L -0.22583 -0.39917 L -0.22522 -0.40100 L -0.22522 -0.40222 L -0.22461 -0.40405 L -0.22339 -0.40527 L -0.22339 -0.40710 L -0.22278 -0.40833 L -0.22156 -0.41016 L -0.22095 -0.41199 L -0.21973 -0.41321 L -0.21912 -0.41626 L -0.21851 -0.41809 L -0.21729 -0.41931 L -0.21667 -0.42114 L -0.21545 -0.42236 L -0.21484 -0.42236 L -0.21362 -0.42419 L -0.21301 -0.42542 L -0.20020 -0.42542 L -0.19897 -0.42725 L -0.18616 -0.42725 L -0.18433 -0.42847 L -0.17578 -0.43030 L -0.16907 -0.43030 L -0.16724 -0.43152 L -0.16357 -0.43152 L -0.16174 -0.43335 L -0.15503 -0.43457 L -0.15381 -0.43640 L -0.15381 -0.43762 L -0.15320 -0.43945 L -0.15198 -0.44128 L -0.15198 -0.44434 L -0.15137 -0.44739 L -0.15137 -0.45044 L -0.15076 -0.45166 L -0.15076 -0.45654 L -0.14954 -0.45776 L -0.14954 -0.46082 L -0.14893 -0.46265 L -0.14893 -0.47668 L -0.14771 -0.47791 L -0.14771 -0.49011 L -0.14709 -0.49194 L -0.14771 -0.53223 L -0.14771 -0.54565 L -0.14893 -0.54749 L -0.14771 -0.60120 L -0.13123 -0.60120 L -0.13000 -0.59998 L -0.09216 -0.59998" pathEditMode="relative" ptsTypes="">
                                      <p:cBhvr>
                                        <p:cTn id="52" dur="2000" fill="hold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4 0.00671 L -0.00244 0.01953 L -0.00366 0.02075 L -0.00366 0.05920 L -0.00427 0.06104 L -0.00549 0.15320 L -0.01221 0.15198 L -0.01587 0.15015 L -0.06348 0.15198 L -0.07751 0.15198 L -0.07813 0.15320 L -0.11536 0.15503 L -0.13916 0.15686 L -0.13916 0.15808 L -0.13977 0.15991 L -0.14099 0.16113 L -0.14099 0.16418 L -0.14160 0.16602 L -0.14221 0.17029 L -0.14343 0.17212 L -0.14404 0.17334 L -0.14526 0.17639 L -0.14526 0.17822 L -0.14587 0.18127 L -0.14709 0.18311 L -0.14771 0.18433 L -0.14832 0.18738 L -0.14954 0.18921 L -0.15015 0.19043 L -0.15015 0.19226 L -0.15137 0.19348 L -0.15198 0.19531 L -0.15198 0.19653 L -0.15259 0.19836 L -0.15381 0.20142 L -0.15442 0.20264 L -0.15442 0.20447 L -0.15564 0.20752 L -0.15625 0.20935 L -0.15625 0.21057 L -0.15747 0.21240 L -0.15808 0.21362 L -0.15808 0.21545 L -0.15869 0.21667 L -0.15869 0.21851 L -0.15991 0.21973 L -0.16052 0.22156 L -0.16052 0.22278 L -0.16174 0.22461 L -0.16174 0.22583 L -0.16235 0.22766 L -0.16357 0.22888 L -0.16418 0.23071 L -0.16418 0.23193 L -0.16479 0.23376 L -0.16479 0.23499 L -0.16602 0.23682 L -0.16663 0.23865 L -0.16663 0.23987 L -0.16785 0.24170 L -0.16785 0.24292 L -0.16846 0.24475 L -0.16846 0.24597 L -0.16968 0.24902 L -0.17029 0.25085 L -0.17029 0.25208 L -0.17090 0.25513 L -0.17212 0.25696 L -0.17273 0.26001 L -0.17395 0.26123 L -0.17395 0.26306 L -0.17456 0.26489 L -0.17517 0.26611 L -0.17639 0.26794 L -0.17639 0.26917 L -0.17700 0.27100 L -0.17822 0.27222 L -0.17883 0.27405 L -0.18005 0.27527 L -0.18066 0.27832 L -0.18127 0.28015 L -0.18127 0.28137 L -0.18250 0.28320 L -0.18250 0.28442 L -0.18311 0.28625 L -0.18433 0.28748 L -0.18494 0.28931 L -0.18494 0.29114 L -0.18616 0.29236 L -0.18677 0.29419 L -0.18738 0.29724 L -0.18860 0.30029 L -0.18860 0.30334 L -0.18921 0.30457 L -0.19043 0.30640 L -0.19043 0.30945 L -0.19104 0.31250 L -0.19165 0.31372 L -0.19287 0.31677 L -0.19348 0.32349 L -0.19470 0.32654 L -0.19470 0.32959 L -0.19531 0.33081 L -0.19531 0.33386 L -0.19653 0.33569 L -0.19714 0.33875 L -0.19714 0.33997 L -0.19775 0.34302 L -0.19775 0.34668 L -0.19897 0.34973 L -0.19958 0.35095 L -0.19958 0.35400 L -0.20081 0.35583 L -0.20142 0.35706 L -0.20264 0.35889 L -0.20325 0.36011 L -0.20386 0.36316 L -0.20508 0.36499 L -0.20508 0.36621 L -0.20569 0.36804 L -0.20691 0.36926 L -0.20691 0.37109 L -0.20752 0.37292 L -0.20874 0.37415 L -0.20874 0.37598 L -0.20935 0.37720 L -0.20996 0.37903 L -0.20996 0.38330 L -0.20752 0.38513 L -0.20508 0.38513 L -0.20325 0.38635 L -0.19958 0.38635 L -0.19775 0.38818 L -0.17517 0.38818 L -0.17456 0.38940 L -0.17395 0.38940 L -0.17212 0.39124 L -0.15198 0.39124 L -0.15137 0.39246 L -0.14832 0.39246 L -0.14709 0.39429 L -0.13550 0.39429 L -0.13489 0.39551 L -0.13367 0.39734 L -0.13367 0.40344 L -0.13306 0.40527 L -0.13306 0.41138 L -0.13184 0.41443 L -0.13123 0.42969 L -0.13123 0.44678 L -0.13062 0.44800 L -0.13062 0.44983 L -0.12939 0.45105 L -0.12939 0.45776 L -0.12878 0.45898 L -0.12878 0.46387 L -0.12756 0.46692 L -0.12756 0.47913 L -0.12695 0.48035 L -0.12695 0.49316 L -0.12573 0.49438 L -0.12573 0.50537 L -0.12512 0.50659 L -0.12512 0.53467 L -0.12451 0.53650 L -0.12329 0.55481 L 0.01160 0.55481 L 0.01221 0.55298 L 0.03601 0.55298 L 0.03662 0.55176 L 0.04211 0.55176 L 0.04333 0.54993 L 0.07019 0.54993" pathEditMode="relative" ptsTypes="">
                                      <p:cBhvr>
                                        <p:cTn id="67" dur="2000" fill="hold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8 0.00427 L -0.01770 0.00427 L -0.01892 0.00549 L -0.03174 0.00549 L -0.03357 0.00732 L -0.04456 0.00854 L -0.16968 0.00854 L -0.17029 0.00732 L -0.19226 0.00549 L -0.19226 -0.00916 L -0.19287 -0.01221 L -0.19287 -0.01404 L -0.19409 -0.01526 L -0.19409 -0.02441 L -0.19470 -0.02930 L -0.19470 -0.06775 L -0.19592 -0.07080 L -0.19592 -0.08606 L -0.19653 -0.08911 L -0.19653 -0.12329 L -0.19775 -0.12512 L -0.19836 -0.14954 L -0.19897 -0.15869 L -0.21423 -0.15869 L -0.21667 -0.16052 L -0.22034 -0.16052 L -0.22278 -0.16174 L -0.23315 -0.16174 L -0.23376 -0.16357 L -0.23499 -0.16357 L -0.23682 -0.16479 L -0.24353 -0.16479 L -0.24414 -0.16663 L -0.26611 -0.16968 L -0.26611 -0.18188 L -0.26550 -0.18494 L -0.26550 -0.18982 L -0.26367 -0.19287 L -0.26184 -0.19714 L -0.26184 -0.19897 L -0.26062 -0.20203 L -0.26001 -0.20386 L -0.26001 -0.20691 L -0.25940 -0.20813 L -0.25940 -0.20996 L -0.25818 -0.21118 L -0.25757 -0.21423 L -0.25635 -0.21729 L -0.25574 -0.21912 L -0.25391 -0.22034 L -0.25391 -0.22339 L -0.25330 -0.22522 L -0.25208 -0.22644 L -0.25208 -0.22949 L -0.25146 -0.23132 L -0.25024 -0.23315 L -0.24963 -0.23438 L -0.24841 -0.23621 L -0.24780 -0.23926 L -0.24719 -0.23926 L -0.24597 -0.24231 L -0.24536 -0.24353 L -0.24353 -0.24658 L -0.24292 -0.24841 L -0.24170 -0.25146 L -0.24170 -0.25269 L -0.24109 -0.25452 L -0.23987 -0.25574 L -0.23926 -0.25940 L -0.23743 -0.26062 L -0.23560 -0.26367 L -0.23499 -0.26672 L -0.23376 -0.26855 L -0.23315 -0.27161 L -0.23193 -0.27161 L -0.23132 -0.27466 L -0.22949 -0.27771 L -0.22949 -0.27893 L -0.22766 -0.28076 L -0.22705 -0.28198 L -0.22644 -0.28381 L -0.22644 -0.28564 L -0.22522 -0.28687 L -0.22461 -0.28992 L -0.22339 -0.29297 L -0.22278 -0.29480 L -0.22156 -0.29602 L -0.22095 -0.29785 L -0.22034 -0.29907 L -0.22034 -0.30090 L -0.21912 -0.30212 L -0.21851 -0.30518 L -0.21729 -0.30701 L -0.21729 -0.30823 L -0.21667 -0.31006 L -0.21667 -0.31128 L -0.21545 -0.31311 L -0.21484 -0.31494 L -0.21423 -0.31616 L -0.21301 -0.31799 L -0.21301 -0.31921 L -0.21240 -0.32104 L -0.21240 -0.32227 L -0.21118 -0.32410 L -0.21057 -0.32532 L -0.20935 -0.32715 L -0.20874 -0.32715 L -0.20813 -0.33020 L -0.20691 -0.33142 L -0.20691 -0.33325 L -0.20630 -0.33447 L -0.20508 -0.33630 L -0.20447 -0.33752 L -0.20447 -0.33936 L -0.20386 -0.34119 L -0.20264 -0.34241 L -0.20203 -0.34424 L -0.20081 -0.34546 L -0.20020 -0.34851 L -0.15076 -0.34851 L -0.14954 -0.35034 L -0.07935 -0.35034 L -0.07874 -0.35156 L -0.06897 -0.35156 L -0.06836 -0.35339 L -0.01892 -0.35461 L -0.01770 -0.35645 L -0.01770 -0.38269 L -0.01892 -0.38391 L -0.01892 -0.40100 L -0.01953 -0.40405 L -0.01953 -0.54749" pathEditMode="relative" ptsTypes="">
                                      <p:cBhvr>
                                        <p:cTn id="82" dur="2000" fill="hold"/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4 0.00732 L -0.01343 0.00732 L -0.01404 0.00549 L -0.01770 0.00549 L -0.01892 0.00427 L -0.05188 0.00427 L -0.05249 0.00549 L -0.07751 0.00732 L -0.07935 0.00854 L -0.09094 0.00854 L -0.09155 0.01038 L -0.17151 0.01038 L -0.17212 0.00854 L -0.18372 0.00854 L -0.18433 0.00732 L -0.18738 0.00549 L -0.18799 0.00427 L -0.18860 0.00244 L -0.18860 0 L -0.18982 -0.00122 L -0.18982 -0.00732 L -0.19043 -0.00916 L -0.18982 -0.08301 L -0.18555 -0.08301 L -0.18372 -0.08179 L -0.12207 -0.08179 L -0.12024 -0.08301 L -0.08301 -0.08484 L -0.08301 -0.08911 L -0.08362 -0.09094 L -0.08362 -0.09888 L -0.08484 -0.10010 L -0.08545 -0.11108 L -0.08667 -0.11536 L -0.08667 -0.12207 L -0.08728 -0.12512 L -0.08728 -0.17883 L -0.08667 -0.18066 L -0.08667 -0.18188 L -0.08545 -0.18372 L -0.08545 -0.19409 L -0.08484 -0.19592 L -0.08484 -0.19714 L -0.08362 -0.20020 L -0.08362 -0.21301 L -0.08301 -0.21606 L -0.08301 -0.21912 L -0.08179 -0.22034 L -0.08179 -0.22644 L -0.08118 -0.22827 L -0.08057 -0.23132 L -0.07935 -0.24231 L -0.07935 -0.27283" pathEditMode="relative" ptsTypes="">
                                      <p:cBhvr>
                                        <p:cTn id="96" dur="2000" fill="hold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1297082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6048" y="2603898"/>
            <a:ext cx="13778516" cy="7696192"/>
            <a:chOff x="2196048" y="2603898"/>
            <a:chExt cx="13778516" cy="76961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6048" y="2603898"/>
              <a:ext cx="13778516" cy="76961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83823" y="3043382"/>
            <a:ext cx="4712645" cy="649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1297082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06938" y="2535142"/>
            <a:ext cx="13578777" cy="7632335"/>
            <a:chOff x="4706938" y="2535142"/>
            <a:chExt cx="13578777" cy="76323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6938" y="2535142"/>
              <a:ext cx="13578777" cy="76323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520" y="2820396"/>
            <a:ext cx="4366912" cy="726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520" y="3769177"/>
            <a:ext cx="3025940" cy="726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99615" y="3225169"/>
            <a:ext cx="12143476" cy="6900407"/>
            <a:chOff x="2799615" y="3225169"/>
            <a:chExt cx="12143476" cy="6900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9615" y="3225169"/>
              <a:ext cx="12143476" cy="6900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11297082" cy="13339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87811" y="3426774"/>
            <a:ext cx="9530216" cy="6467514"/>
            <a:chOff x="4487811" y="3426774"/>
            <a:chExt cx="9530216" cy="64675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7811" y="3426774"/>
              <a:ext cx="9530216" cy="6467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16794" y="4249301"/>
            <a:ext cx="2680319" cy="457231"/>
            <a:chOff x="6816794" y="4249301"/>
            <a:chExt cx="2680319" cy="4572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6794" y="4249301"/>
              <a:ext cx="2680319" cy="4572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4936" y="2552074"/>
            <a:ext cx="5011106" cy="6558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06958" y="2547402"/>
            <a:ext cx="3260379" cy="719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748958" cy="1357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0646" y="3241451"/>
            <a:ext cx="9539623" cy="6056053"/>
            <a:chOff x="730646" y="3241451"/>
            <a:chExt cx="9539623" cy="6056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646" y="3241451"/>
              <a:ext cx="9539623" cy="6056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46101" y="3180910"/>
            <a:ext cx="4068617" cy="7285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46101" y="3942815"/>
            <a:ext cx="4355455" cy="726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46101" y="4572862"/>
            <a:ext cx="4284748" cy="6558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46101" y="5202910"/>
            <a:ext cx="6313903" cy="726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799920" cy="1357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392" y="2658291"/>
            <a:ext cx="1265686" cy="6291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8601" y="2658291"/>
            <a:ext cx="12322766" cy="6716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339" y="3565999"/>
            <a:ext cx="16260900" cy="6473871"/>
            <a:chOff x="779339" y="3565999"/>
            <a:chExt cx="16260900" cy="64738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339" y="3565999"/>
              <a:ext cx="16260900" cy="64738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8398" y="971074"/>
            <a:ext cx="12408779" cy="13440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0701" y="2778223"/>
            <a:ext cx="2719341" cy="726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1207" y="3571466"/>
            <a:ext cx="3297491" cy="668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8146" y="3626413"/>
            <a:ext cx="8675116" cy="5159239"/>
            <a:chOff x="618146" y="3626413"/>
            <a:chExt cx="8675116" cy="51592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146" y="3626413"/>
              <a:ext cx="8675116" cy="51592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1207" y="5422040"/>
            <a:ext cx="3731164" cy="668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51207" y="7272614"/>
            <a:ext cx="3463515" cy="7196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51207" y="4220953"/>
            <a:ext cx="7927276" cy="6716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1207" y="6033116"/>
            <a:ext cx="7767281" cy="6558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51207" y="7937089"/>
            <a:ext cx="6060145" cy="1224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922" y="971074"/>
            <a:ext cx="6437322" cy="13706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8424" y="8212852"/>
            <a:ext cx="2581924" cy="6540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644" y="3490445"/>
            <a:ext cx="7828766" cy="4461619"/>
            <a:chOff x="560644" y="3490445"/>
            <a:chExt cx="7828766" cy="4461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644" y="3490445"/>
              <a:ext cx="7828766" cy="4461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8361" y="3490445"/>
            <a:ext cx="9693722" cy="4430875"/>
            <a:chOff x="8448361" y="3490445"/>
            <a:chExt cx="9693722" cy="44308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8361" y="3490445"/>
              <a:ext cx="9693722" cy="44308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46054" y="8184281"/>
            <a:ext cx="2722588" cy="654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69806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30074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5"/>
            <a:ext cx="174763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20024" y="9378397"/>
            <a:ext cx="3530352" cy="6558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7984" y="2481712"/>
            <a:ext cx="15379157" cy="6797038"/>
            <a:chOff x="1477984" y="2481712"/>
            <a:chExt cx="15379157" cy="67970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84" y="2481712"/>
              <a:ext cx="15379157" cy="67970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922" y="971074"/>
            <a:ext cx="9862303" cy="13706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665" y="8437453"/>
            <a:ext cx="4804872" cy="6558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84406" y="8437453"/>
            <a:ext cx="5681083" cy="6558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436" y="2758635"/>
            <a:ext cx="8566421" cy="5279336"/>
            <a:chOff x="576436" y="2758635"/>
            <a:chExt cx="8566421" cy="52793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436" y="2758635"/>
              <a:ext cx="8566421" cy="52793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25661" y="2758635"/>
            <a:ext cx="7539632" cy="5293711"/>
            <a:chOff x="9625661" y="2758635"/>
            <a:chExt cx="7539632" cy="52937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5661" y="2758635"/>
              <a:ext cx="7539632" cy="52937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922" y="971074"/>
            <a:ext cx="10234712" cy="13706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69521" y="2704613"/>
            <a:ext cx="3439645" cy="7285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6841" y="3440909"/>
            <a:ext cx="12412033" cy="6614796"/>
            <a:chOff x="2936841" y="3440909"/>
            <a:chExt cx="12412033" cy="66147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6841" y="3440909"/>
              <a:ext cx="12412033" cy="66147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00457" y="2535142"/>
            <a:ext cx="12378272" cy="6962778"/>
            <a:chOff x="5500457" y="2535142"/>
            <a:chExt cx="12378272" cy="69627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0457" y="2535142"/>
              <a:ext cx="12378272" cy="69627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7994" y="961146"/>
            <a:ext cx="7033568" cy="13244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5" cy="6457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90474" y="7867006"/>
            <a:ext cx="1233645" cy="287513"/>
            <a:chOff x="7290474" y="7867006"/>
            <a:chExt cx="1233645" cy="287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0474" y="7867006"/>
              <a:ext cx="1233645" cy="2875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20343" y="5929646"/>
            <a:ext cx="3940263" cy="287513"/>
            <a:chOff x="5320343" y="5929646"/>
            <a:chExt cx="3940263" cy="2875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320343" y="5929646"/>
              <a:ext cx="3940263" cy="2875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83663" y="5943415"/>
            <a:ext cx="3912725" cy="287513"/>
            <a:chOff x="6583663" y="5943415"/>
            <a:chExt cx="3912725" cy="2875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583663" y="5943415"/>
              <a:ext cx="3912725" cy="2875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08198" y="4007133"/>
            <a:ext cx="1233645" cy="287513"/>
            <a:chOff x="7308198" y="4007133"/>
            <a:chExt cx="1233645" cy="2875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8198" y="4007133"/>
              <a:ext cx="1233645" cy="2875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67875" y="7867006"/>
            <a:ext cx="1845559" cy="287513"/>
            <a:chOff x="8667875" y="7867006"/>
            <a:chExt cx="1845559" cy="28751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67875" y="7867006"/>
              <a:ext cx="1845559" cy="2875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04628" y="5936530"/>
            <a:ext cx="3926494" cy="287513"/>
            <a:chOff x="6704628" y="5936530"/>
            <a:chExt cx="3926494" cy="28751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6704628" y="5936530"/>
              <a:ext cx="3926494" cy="2875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29534" y="5948739"/>
            <a:ext cx="3912725" cy="287513"/>
            <a:chOff x="8529534" y="5948739"/>
            <a:chExt cx="3912725" cy="2875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529534" y="5948739"/>
              <a:ext cx="3912725" cy="2875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85599" y="4007133"/>
            <a:ext cx="1827836" cy="287513"/>
            <a:chOff x="8685599" y="4007133"/>
            <a:chExt cx="1827836" cy="28751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85599" y="4007133"/>
              <a:ext cx="1827836" cy="2875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29652" y="7867006"/>
            <a:ext cx="1982292" cy="287513"/>
            <a:chOff x="10629652" y="7867006"/>
            <a:chExt cx="1982292" cy="28751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29652" y="7867006"/>
              <a:ext cx="1982292" cy="2875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652500" y="5936666"/>
            <a:ext cx="3926766" cy="287513"/>
            <a:chOff x="8652500" y="5936666"/>
            <a:chExt cx="3926766" cy="28751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8652500" y="5936666"/>
              <a:ext cx="3926766" cy="2875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71489" y="5943415"/>
            <a:ext cx="3912725" cy="287513"/>
            <a:chOff x="10671489" y="5943415"/>
            <a:chExt cx="3912725" cy="2875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0671489" y="5943415"/>
              <a:ext cx="3912725" cy="2875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625407" y="4007133"/>
            <a:ext cx="2013785" cy="287513"/>
            <a:chOff x="10625407" y="4007133"/>
            <a:chExt cx="2013785" cy="28751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25407" y="4007133"/>
              <a:ext cx="2013785" cy="28751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01645" y="7888860"/>
            <a:ext cx="1199645" cy="91440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61880" y="7888860"/>
            <a:ext cx="2237159" cy="91440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25613" y="7907908"/>
            <a:ext cx="1534102" cy="91440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989484" y="8663079"/>
            <a:ext cx="4911768" cy="287513"/>
            <a:chOff x="11989484" y="8663079"/>
            <a:chExt cx="4911768" cy="28751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960000">
              <a:off x="11989484" y="8663079"/>
              <a:ext cx="4911768" cy="28751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644693" y="7220580"/>
            <a:ext cx="933939" cy="933939"/>
            <a:chOff x="11644693" y="7220580"/>
            <a:chExt cx="933939" cy="93393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44693" y="7220580"/>
              <a:ext cx="933939" cy="93393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241624" y="7867006"/>
            <a:ext cx="4911768" cy="287513"/>
            <a:chOff x="12241624" y="7867006"/>
            <a:chExt cx="4911768" cy="28751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960000">
              <a:off x="12241624" y="7867006"/>
              <a:ext cx="4911768" cy="287513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020000">
            <a:off x="14461492" y="8378246"/>
            <a:ext cx="2381760" cy="908779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50992" y="2688586"/>
            <a:ext cx="1876845" cy="73063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50992" y="4181941"/>
            <a:ext cx="2722369" cy="73063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50992" y="5675296"/>
            <a:ext cx="1474740" cy="73063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50992" y="7168651"/>
            <a:ext cx="2895131" cy="73063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30507" y="3236201"/>
            <a:ext cx="3504919" cy="55333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30507" y="4709326"/>
            <a:ext cx="4034767" cy="105264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30507" y="6211631"/>
            <a:ext cx="3550967" cy="59876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30507" y="7655146"/>
            <a:ext cx="3845291" cy="105666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5370500" y="3360707"/>
            <a:ext cx="933939" cy="933939"/>
            <a:chOff x="15370500" y="3360707"/>
            <a:chExt cx="933939" cy="93393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370500" y="3360707"/>
              <a:ext cx="933939" cy="93393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995821" y="4461117"/>
            <a:ext cx="7909180" cy="287513"/>
            <a:chOff x="7995821" y="4461117"/>
            <a:chExt cx="7909180" cy="28751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300000">
              <a:off x="7995821" y="4461117"/>
              <a:ext cx="7909180" cy="28751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590181" y="4068909"/>
            <a:ext cx="933939" cy="933939"/>
            <a:chOff x="7590181" y="4068909"/>
            <a:chExt cx="933939" cy="93393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90181" y="4068909"/>
              <a:ext cx="933939" cy="93393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993854" y="3661856"/>
            <a:ext cx="7646733" cy="287513"/>
            <a:chOff x="7993854" y="3661856"/>
            <a:chExt cx="7646733" cy="28751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300000">
              <a:off x="7993854" y="3661856"/>
              <a:ext cx="7646733" cy="287513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-300000">
            <a:off x="12726164" y="3659127"/>
            <a:ext cx="2831331" cy="858093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50992" y="8662005"/>
            <a:ext cx="3403740" cy="730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890168" cy="1295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8002" y="2535142"/>
            <a:ext cx="8460550" cy="7233713"/>
            <a:chOff x="9368002" y="2535142"/>
            <a:chExt cx="8460550" cy="72337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68002" y="2535142"/>
              <a:ext cx="8460550" cy="7233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922" y="6455799"/>
            <a:ext cx="4867774" cy="1703265"/>
            <a:chOff x="10919922" y="6455799"/>
            <a:chExt cx="4867774" cy="17032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19922" y="6455799"/>
              <a:ext cx="4867774" cy="17032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19922" y="4492568"/>
            <a:ext cx="4867774" cy="1703265"/>
            <a:chOff x="10919922" y="4492568"/>
            <a:chExt cx="4867774" cy="17032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19922" y="4492568"/>
              <a:ext cx="4867774" cy="17032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19922" y="2535142"/>
            <a:ext cx="4867774" cy="1703265"/>
            <a:chOff x="10919922" y="2535142"/>
            <a:chExt cx="4867774" cy="17032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9922" y="2535142"/>
              <a:ext cx="4867774" cy="17032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97720" y="7032758"/>
            <a:ext cx="1302445" cy="7261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3815" y="5068862"/>
            <a:ext cx="1629940" cy="726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78245" y="3114980"/>
            <a:ext cx="921493" cy="726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0581" y="2739695"/>
            <a:ext cx="2945040" cy="8340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6212" y="5387426"/>
            <a:ext cx="6019556" cy="7636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0645" y="4813906"/>
            <a:ext cx="978118" cy="7600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6212" y="5951052"/>
            <a:ext cx="5684680" cy="7636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6212" y="6552652"/>
            <a:ext cx="5995651" cy="6909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6212" y="8101924"/>
            <a:ext cx="4600508" cy="7636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6212" y="7541992"/>
            <a:ext cx="978118" cy="76000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6212" y="8665549"/>
            <a:ext cx="5190213" cy="76362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66212" y="9229174"/>
            <a:ext cx="5386451" cy="6814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66212" y="3381106"/>
            <a:ext cx="8682337" cy="125618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29956" y="9651349"/>
            <a:ext cx="5013584" cy="718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10043359" cy="13720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4554" y="2723135"/>
            <a:ext cx="1606936" cy="9144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644" y="2535142"/>
            <a:ext cx="7538117" cy="7453892"/>
            <a:chOff x="560644" y="2535142"/>
            <a:chExt cx="7538117" cy="7453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644" y="2535142"/>
              <a:ext cx="7538117" cy="74538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55982" y="3618144"/>
            <a:ext cx="9566384" cy="6888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76574" y="5838977"/>
            <a:ext cx="4519890" cy="7620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74708" y="5074287"/>
            <a:ext cx="2410184" cy="9039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76574" y="6582682"/>
            <a:ext cx="3516594" cy="7636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76574" y="7322101"/>
            <a:ext cx="3788518" cy="7600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76574" y="8070091"/>
            <a:ext cx="4520718" cy="7636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0227" y="2576326"/>
            <a:ext cx="4416998" cy="7412708"/>
            <a:chOff x="190227" y="2576326"/>
            <a:chExt cx="4416998" cy="74127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0227" y="2576326"/>
              <a:ext cx="4416998" cy="74127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5595" y="2620175"/>
            <a:ext cx="1606841" cy="903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25235" cy="14871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1009" y="2769782"/>
            <a:ext cx="2668260" cy="9144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2411" y="3664792"/>
            <a:ext cx="8486956" cy="12541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69115" y="6131399"/>
            <a:ext cx="3435890" cy="7620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67278" y="5352200"/>
            <a:ext cx="3669793" cy="9251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69115" y="6875104"/>
            <a:ext cx="3101670" cy="7636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9115" y="7614523"/>
            <a:ext cx="3868566" cy="7600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54341" y="8476629"/>
            <a:ext cx="4128956" cy="7600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644" y="3228052"/>
            <a:ext cx="8253350" cy="4402313"/>
            <a:chOff x="560644" y="3228052"/>
            <a:chExt cx="8253350" cy="44023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0644" y="3228052"/>
              <a:ext cx="8253350" cy="44023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73668" y="7896059"/>
            <a:ext cx="2621889" cy="7531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49579" y="8615235"/>
            <a:ext cx="1102898" cy="380697"/>
            <a:chOff x="9349579" y="8615235"/>
            <a:chExt cx="1102898" cy="3806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49579" y="8615235"/>
              <a:ext cx="1102898" cy="3806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4755510" cy="14871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1488" y="2466572"/>
            <a:ext cx="1665135" cy="7761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2440" y="3154066"/>
            <a:ext cx="8924880" cy="12573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69116" y="5235424"/>
            <a:ext cx="8359022" cy="13416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7754" y="4471044"/>
            <a:ext cx="1360116" cy="7761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1482" y="2535142"/>
            <a:ext cx="6481477" cy="7627364"/>
            <a:chOff x="1021482" y="2535142"/>
            <a:chExt cx="6481477" cy="7627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1482" y="2535142"/>
              <a:ext cx="6481477" cy="76273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17806" y="4119490"/>
            <a:ext cx="1090723" cy="5380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41161" y="4124381"/>
            <a:ext cx="1090723" cy="5380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1761" y="8104335"/>
            <a:ext cx="1090723" cy="5380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8370" y="8112057"/>
            <a:ext cx="1090723" cy="5380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37681" y="6148005"/>
            <a:ext cx="941237" cy="5380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81011" y="6546463"/>
            <a:ext cx="2367202" cy="9173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31984" y="6568424"/>
            <a:ext cx="2147670" cy="665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37510" y="6554053"/>
            <a:ext cx="2968584" cy="8035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7317955"/>
            <a:ext cx="8839937" cy="2844551"/>
            <a:chOff x="9142857" y="7317955"/>
            <a:chExt cx="8839937" cy="28445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7317955"/>
              <a:ext cx="8839937" cy="28445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8702234" cy="14768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3583" y="2555734"/>
            <a:ext cx="9932563" cy="6207852"/>
            <a:chOff x="513583" y="2555734"/>
            <a:chExt cx="9932563" cy="62078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583" y="2555734"/>
              <a:ext cx="9932563" cy="620785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4669" y="2738659"/>
            <a:ext cx="1764107" cy="9173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6097" y="3623611"/>
            <a:ext cx="6205203" cy="188605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3145" y="5580545"/>
            <a:ext cx="2313164" cy="9173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16097" y="6458735"/>
            <a:ext cx="8029127" cy="36124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75256" y="8428622"/>
            <a:ext cx="2292375" cy="681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949996" cy="13435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3172" y="2535142"/>
            <a:ext cx="6806167" cy="7569475"/>
            <a:chOff x="10573172" y="2535142"/>
            <a:chExt cx="6806167" cy="75694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3172" y="2535142"/>
              <a:ext cx="6806167" cy="75694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2" y="3006354"/>
            <a:ext cx="4438450" cy="9173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2910" y="3651635"/>
            <a:ext cx="8100975" cy="76685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1482" y="4434049"/>
            <a:ext cx="4017793" cy="9173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2910" y="5130516"/>
            <a:ext cx="7129565" cy="12561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1482" y="6448792"/>
            <a:ext cx="4017793" cy="9251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2910" y="7117421"/>
            <a:ext cx="6640108" cy="7459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1482" y="7847249"/>
            <a:ext cx="4466954" cy="9251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2910" y="8496821"/>
            <a:ext cx="9352994" cy="681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47929" cy="13435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482" y="3016888"/>
            <a:ext cx="1307697" cy="7761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2910" y="3658021"/>
            <a:ext cx="7135346" cy="6793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502" y="4213667"/>
            <a:ext cx="8369851" cy="6793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503" y="6327508"/>
            <a:ext cx="5179508" cy="7600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482" y="5650565"/>
            <a:ext cx="3275707" cy="9251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25165" y="2576326"/>
            <a:ext cx="8460550" cy="7321383"/>
            <a:chOff x="9825165" y="2576326"/>
            <a:chExt cx="8460550" cy="73213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25165" y="2576326"/>
              <a:ext cx="8460550" cy="7321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8858" y="4641264"/>
            <a:ext cx="1555064" cy="1555064"/>
            <a:chOff x="11298858" y="4641264"/>
            <a:chExt cx="1555064" cy="15550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98858" y="4641264"/>
              <a:ext cx="1555064" cy="15550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5395" y="4723529"/>
            <a:ext cx="1555064" cy="1555064"/>
            <a:chOff x="14765395" y="4723529"/>
            <a:chExt cx="1555064" cy="15550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5395" y="4723529"/>
              <a:ext cx="1555064" cy="15550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0644" y="6944581"/>
            <a:ext cx="8996081" cy="1694611"/>
            <a:chOff x="560644" y="6944581"/>
            <a:chExt cx="8996081" cy="16946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0644" y="6944581"/>
              <a:ext cx="8996081" cy="16946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502" y="8602640"/>
            <a:ext cx="8089565" cy="763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69806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30074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5"/>
            <a:ext cx="174763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76492" y="2535142"/>
            <a:ext cx="12098712" cy="6754447"/>
            <a:chOff x="3076492" y="2535142"/>
            <a:chExt cx="12098712" cy="67544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6492" y="2535142"/>
              <a:ext cx="12098712" cy="67544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85919" y="9401562"/>
            <a:ext cx="6014264" cy="728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8378272" cy="13720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482" y="3006354"/>
            <a:ext cx="1625069" cy="9173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2910" y="3658021"/>
            <a:ext cx="7095041" cy="6793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502" y="4193074"/>
            <a:ext cx="6527080" cy="13370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5897" y="5712299"/>
            <a:ext cx="2036183" cy="9039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5305" y="7229152"/>
            <a:ext cx="2024888" cy="9251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7325" y="6435802"/>
            <a:ext cx="6977327" cy="6909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502" y="8022868"/>
            <a:ext cx="6977327" cy="6909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3502" y="8574230"/>
            <a:ext cx="9638289" cy="7600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3502" y="9134163"/>
            <a:ext cx="2173880" cy="7480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66141" y="3982689"/>
            <a:ext cx="9712588" cy="3562532"/>
            <a:chOff x="8166141" y="3982689"/>
            <a:chExt cx="9712588" cy="35625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6141" y="3982689"/>
              <a:ext cx="9712588" cy="35625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97234" y="7745045"/>
            <a:ext cx="2176813" cy="681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244529" cy="1295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482" y="3006354"/>
            <a:ext cx="3844583" cy="9173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2910" y="3658021"/>
            <a:ext cx="9271422" cy="12541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8985" y="5125521"/>
            <a:ext cx="2787869" cy="9173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0413" y="5768468"/>
            <a:ext cx="7815280" cy="7600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73172" y="2535142"/>
            <a:ext cx="6320069" cy="7018700"/>
            <a:chOff x="10573172" y="2535142"/>
            <a:chExt cx="6320069" cy="70187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73172" y="2535142"/>
              <a:ext cx="6320069" cy="70187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0413" y="6385892"/>
            <a:ext cx="8520041" cy="7600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2074" y="7160903"/>
            <a:ext cx="1066440" cy="8067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2074" y="8552518"/>
            <a:ext cx="1066440" cy="8067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502" y="7802040"/>
            <a:ext cx="5122451" cy="6909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3502" y="9218878"/>
            <a:ext cx="6633556" cy="6814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91927" y="2689485"/>
            <a:ext cx="4986802" cy="791945"/>
            <a:chOff x="12891927" y="2689485"/>
            <a:chExt cx="4986802" cy="7919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91927" y="2689485"/>
              <a:ext cx="4986802" cy="7919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99663" y="9496701"/>
            <a:ext cx="2305889" cy="671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0630129" cy="14673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51459" y="2892150"/>
            <a:ext cx="2078345" cy="9173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62887" y="3543821"/>
            <a:ext cx="9277260" cy="12636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8964" y="5011316"/>
            <a:ext cx="2328631" cy="9173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0392" y="5654268"/>
            <a:ext cx="9601803" cy="7600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7145" y="2716793"/>
            <a:ext cx="6005560" cy="7070595"/>
            <a:chOff x="357145" y="2716793"/>
            <a:chExt cx="6005560" cy="7070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7145" y="2716793"/>
              <a:ext cx="6005560" cy="7070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8536" y="5599675"/>
            <a:ext cx="1744320" cy="1709985"/>
            <a:chOff x="2598536" y="5599675"/>
            <a:chExt cx="1744320" cy="17099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8536" y="5599675"/>
              <a:ext cx="1744320" cy="1709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20029" y="6971133"/>
            <a:ext cx="8169244" cy="1833243"/>
            <a:chOff x="7220029" y="6971133"/>
            <a:chExt cx="8169244" cy="1833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0029" y="6971133"/>
              <a:ext cx="8169244" cy="1833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62887" y="6214202"/>
            <a:ext cx="9955260" cy="6909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83479" y="8747234"/>
            <a:ext cx="8226870" cy="7385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53363" y="9195192"/>
            <a:ext cx="11018632" cy="6814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93836" y="9652335"/>
            <a:ext cx="2627641" cy="68141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39488" y="5065849"/>
            <a:ext cx="2004783" cy="9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3035120" cy="14768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074" y="2706826"/>
            <a:ext cx="2118774" cy="9173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502" y="3352111"/>
            <a:ext cx="8452060" cy="12668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71216" y="2827113"/>
            <a:ext cx="8557335" cy="6319029"/>
            <a:chOff x="9271216" y="2827113"/>
            <a:chExt cx="8557335" cy="63190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71216" y="2827113"/>
              <a:ext cx="8557335" cy="63190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074" y="4687112"/>
            <a:ext cx="3170307" cy="9173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3502" y="5400568"/>
            <a:ext cx="4883651" cy="7636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502" y="6034339"/>
            <a:ext cx="4109908" cy="7636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3502" y="6663825"/>
            <a:ext cx="4626070" cy="760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3502" y="7281289"/>
            <a:ext cx="3920718" cy="7636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0644" y="8694949"/>
            <a:ext cx="6774981" cy="1323239"/>
            <a:chOff x="560644" y="8694949"/>
            <a:chExt cx="6774981" cy="13232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0644" y="8694949"/>
              <a:ext cx="6774981" cy="132323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2563" y="7901002"/>
            <a:ext cx="7121232" cy="78421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2074" y="7856695"/>
            <a:ext cx="1075964" cy="806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401491" cy="14768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617" cy="6552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9716" y="2685497"/>
            <a:ext cx="3502935" cy="9173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1144" y="3337163"/>
            <a:ext cx="8008784" cy="12541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9716" y="4665783"/>
            <a:ext cx="4531716" cy="9173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1144" y="5379240"/>
            <a:ext cx="7685965" cy="7842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31144" y="6013011"/>
            <a:ext cx="5207460" cy="7636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354" y="3079456"/>
            <a:ext cx="9319139" cy="5513824"/>
            <a:chOff x="423354" y="3079456"/>
            <a:chExt cx="9319139" cy="55138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354" y="3079456"/>
              <a:ext cx="9319139" cy="55138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31144" y="7752721"/>
            <a:ext cx="7584137" cy="18309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19716" y="7001811"/>
            <a:ext cx="3572116" cy="9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890968" cy="13435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9359" y="2535142"/>
            <a:ext cx="13496356" cy="7611784"/>
            <a:chOff x="4789359" y="2535142"/>
            <a:chExt cx="13496356" cy="7611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9359" y="2535142"/>
              <a:ext cx="13496356" cy="76117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8967" y="1467720"/>
            <a:ext cx="2883435" cy="6457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519" y="2820398"/>
            <a:ext cx="3669702" cy="726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519" y="3769173"/>
            <a:ext cx="4583892" cy="7261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520" y="4691958"/>
            <a:ext cx="3219340" cy="7261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520" y="5619472"/>
            <a:ext cx="3263007" cy="645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953187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018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883436" cy="6457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30862" y="2548911"/>
            <a:ext cx="13458151" cy="7510048"/>
            <a:chOff x="4830862" y="2548911"/>
            <a:chExt cx="13458151" cy="7510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0862" y="2548911"/>
              <a:ext cx="13458151" cy="75100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520" y="2820396"/>
            <a:ext cx="3991797" cy="726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520" y="3769177"/>
            <a:ext cx="3541216" cy="726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520" y="4691958"/>
            <a:ext cx="3219340" cy="7261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520" y="5619472"/>
            <a:ext cx="3585102" cy="645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868092" cy="15037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883436" cy="64572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5"/>
            <a:ext cx="187144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3230" y="2535142"/>
            <a:ext cx="10080224" cy="7750572"/>
            <a:chOff x="443230" y="2535142"/>
            <a:chExt cx="10080224" cy="77505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230" y="2535142"/>
              <a:ext cx="10080224" cy="77505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40457" y="4913642"/>
            <a:ext cx="6630871" cy="254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45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3230" y="2535142"/>
            <a:ext cx="10080224" cy="7750572"/>
            <a:chOff x="443230" y="2535142"/>
            <a:chExt cx="10080224" cy="77505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230" y="2535142"/>
              <a:ext cx="10080224" cy="77505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07870" y="961146"/>
            <a:ext cx="5890967" cy="13435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27195" y="3021881"/>
            <a:ext cx="5206688" cy="7457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28525" y="3762160"/>
            <a:ext cx="3128368" cy="12867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42900" y="5738009"/>
            <a:ext cx="2771454" cy="12867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28525" y="5087910"/>
            <a:ext cx="4074464" cy="726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28525" y="7219877"/>
            <a:ext cx="4676216" cy="7261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28482" y="7841225"/>
            <a:ext cx="3373197" cy="1286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45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12017691" cy="14871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31612" y="3620272"/>
            <a:ext cx="5576126" cy="20302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3230" y="2535142"/>
            <a:ext cx="10099684" cy="7750572"/>
            <a:chOff x="443230" y="2535142"/>
            <a:chExt cx="10099684" cy="77505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230" y="2535142"/>
              <a:ext cx="10099684" cy="77505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31612" y="2927089"/>
            <a:ext cx="5206688" cy="745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45987" y="7205466"/>
            <a:ext cx="5557078" cy="15610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45987" y="6454780"/>
            <a:ext cx="5206688" cy="745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69806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39598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5"/>
            <a:ext cx="1747635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9825" y="2535142"/>
            <a:ext cx="15386064" cy="6690679"/>
            <a:chOff x="1449825" y="2535142"/>
            <a:chExt cx="15386064" cy="66906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825" y="2535142"/>
              <a:ext cx="15386064" cy="66906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3370" y="9343386"/>
            <a:ext cx="3983116" cy="654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45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11305643" cy="14871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65704" y="4157778"/>
            <a:ext cx="4044069" cy="16514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3230" y="2535142"/>
            <a:ext cx="10080224" cy="7750572"/>
            <a:chOff x="443230" y="2535142"/>
            <a:chExt cx="10080224" cy="77505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230" y="2535142"/>
              <a:ext cx="10080224" cy="77505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65704" y="3466176"/>
            <a:ext cx="3621783" cy="745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65704" y="6239147"/>
            <a:ext cx="3621783" cy="7457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65704" y="6968899"/>
            <a:ext cx="5917135" cy="1651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45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12521957" cy="13435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65723" y="4157780"/>
            <a:ext cx="5662440" cy="20970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3230" y="2535142"/>
            <a:ext cx="10080224" cy="7750572"/>
            <a:chOff x="443230" y="2535142"/>
            <a:chExt cx="10080224" cy="77505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230" y="2535142"/>
              <a:ext cx="10080224" cy="77505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65723" y="3466171"/>
            <a:ext cx="4359430" cy="745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65723" y="6555409"/>
            <a:ext cx="4359430" cy="7457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51348" y="7285162"/>
            <a:ext cx="6491726" cy="2097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45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9534310" cy="14673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298" y="3010894"/>
            <a:ext cx="4224852" cy="9380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5819" y="2607020"/>
            <a:ext cx="9916699" cy="7457417"/>
            <a:chOff x="7045819" y="2607020"/>
            <a:chExt cx="9916699" cy="74574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5819" y="2607020"/>
              <a:ext cx="9916699" cy="74574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9970" y="3966593"/>
            <a:ext cx="1904592" cy="9161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970" y="5279918"/>
            <a:ext cx="1819011" cy="9161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9970" y="6593243"/>
            <a:ext cx="1807011" cy="796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9970" y="7906567"/>
            <a:ext cx="3785773" cy="916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45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9367062" cy="14577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0882" y="9407990"/>
            <a:ext cx="9123099" cy="933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119" y="2607020"/>
            <a:ext cx="10730010" cy="6555465"/>
            <a:chOff x="733119" y="2607020"/>
            <a:chExt cx="10730010" cy="65554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119" y="2607020"/>
              <a:ext cx="10730010" cy="65554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46530" y="2778299"/>
            <a:ext cx="2667347" cy="9339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62386" y="3708320"/>
            <a:ext cx="4606806" cy="726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2386" y="4523079"/>
            <a:ext cx="1932054" cy="726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2386" y="5337838"/>
            <a:ext cx="2069073" cy="726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45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2279738" cy="13007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2787" y="9368587"/>
            <a:ext cx="9276280" cy="9339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46578" y="2778301"/>
            <a:ext cx="2820757" cy="9339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62386" y="3708320"/>
            <a:ext cx="4596245" cy="12867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62386" y="5085815"/>
            <a:ext cx="1722035" cy="7261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2386" y="5902663"/>
            <a:ext cx="2284930" cy="726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0520" y="2692819"/>
            <a:ext cx="11042741" cy="6746527"/>
            <a:chOff x="580520" y="2692819"/>
            <a:chExt cx="11042741" cy="67465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520" y="2692819"/>
              <a:ext cx="11042741" cy="67465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600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8209938" cy="13435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1013" y="3008758"/>
            <a:ext cx="3817385" cy="9339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489" y="4934301"/>
            <a:ext cx="5391471" cy="9339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64" y="7420492"/>
            <a:ext cx="4273814" cy="933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62321" y="2722799"/>
            <a:ext cx="10321880" cy="5811108"/>
            <a:chOff x="6462321" y="2722799"/>
            <a:chExt cx="10321880" cy="58111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2321" y="2722799"/>
              <a:ext cx="10321880" cy="58111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0932" y="8793790"/>
            <a:ext cx="3274490" cy="9339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6822" y="5758796"/>
            <a:ext cx="3333035" cy="12192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5573" y="8225789"/>
            <a:ext cx="7971445" cy="6647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6822" y="3824467"/>
            <a:ext cx="2556845" cy="698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600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6166796" cy="1501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3782" y="9212019"/>
            <a:ext cx="4589852" cy="933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89203" y="2535142"/>
            <a:ext cx="11664208" cy="6553389"/>
            <a:chOff x="3289203" y="2535142"/>
            <a:chExt cx="11664208" cy="65533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9203" y="2535142"/>
              <a:ext cx="11664208" cy="65533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600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12471377" cy="13578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67054" y="2737520"/>
            <a:ext cx="6041737" cy="933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50411" y="3635328"/>
            <a:ext cx="11531164" cy="6439376"/>
            <a:chOff x="3650411" y="3635328"/>
            <a:chExt cx="11531164" cy="64393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0411" y="3635328"/>
              <a:ext cx="11531164" cy="64393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7920" y="2814872"/>
            <a:ext cx="6202359" cy="728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8844" y="1467720"/>
            <a:ext cx="2883435" cy="6600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6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8095" y="2356674"/>
            <a:ext cx="12450332" cy="43148"/>
            <a:chOff x="5398095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8095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8219" y="639654"/>
            <a:ext cx="12520386" cy="313458"/>
            <a:chOff x="5378219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30" y="2221684"/>
            <a:ext cx="4407508" cy="313458"/>
            <a:chOff x="443230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30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7870" y="961146"/>
            <a:ext cx="7364462" cy="1501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76578" y="2737520"/>
            <a:ext cx="5280023" cy="933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50411" y="3635328"/>
            <a:ext cx="11531164" cy="6439376"/>
            <a:chOff x="3650411" y="3635328"/>
            <a:chExt cx="11531164" cy="64393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0411" y="3635328"/>
              <a:ext cx="11531164" cy="64393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46311" y="2839510"/>
            <a:ext cx="7688292" cy="645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924615" cy="13435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90489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2230073" cy="645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354" y="3568581"/>
            <a:ext cx="7908091" cy="5106829"/>
            <a:chOff x="423354" y="3568581"/>
            <a:chExt cx="7908091" cy="5106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3568581"/>
              <a:ext cx="7908091" cy="5106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62221" y="3568581"/>
            <a:ext cx="8466330" cy="5106829"/>
            <a:chOff x="9362221" y="3568581"/>
            <a:chExt cx="8466330" cy="51068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2221" y="3568581"/>
              <a:ext cx="8466330" cy="51068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359" y="619185"/>
            <a:ext cx="1747636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690" y="2535142"/>
            <a:ext cx="16898861" cy="7593926"/>
            <a:chOff x="929690" y="2535142"/>
            <a:chExt cx="16898861" cy="75939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690" y="2535142"/>
              <a:ext cx="16898861" cy="75939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3809920" cy="13339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8967" y="1467720"/>
            <a:ext cx="2239598" cy="645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3118" y="-96590"/>
            <a:ext cx="10618120" cy="13435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6785" y="-121120"/>
            <a:ext cx="1427241" cy="13908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03003"/>
            <a:ext cx="18285714" cy="9382712"/>
            <a:chOff x="0" y="903003"/>
            <a:chExt cx="18285714" cy="93827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03003"/>
              <a:ext cx="18285714" cy="93827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7751" y="0"/>
            <a:ext cx="16657016" cy="10306529"/>
            <a:chOff x="987751" y="0"/>
            <a:chExt cx="16657016" cy="10306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751" y="0"/>
              <a:ext cx="16657016" cy="103065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2583" y="949564"/>
            <a:ext cx="6633196" cy="13435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1737" y="900926"/>
            <a:ext cx="1427241" cy="1390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633196" cy="13435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90489" cy="18731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1576568" cy="645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354" y="2535142"/>
            <a:ext cx="14799985" cy="7484403"/>
            <a:chOff x="423354" y="2535142"/>
            <a:chExt cx="14799985" cy="74844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535142"/>
              <a:ext cx="14799985" cy="74844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246" y="0"/>
            <a:ext cx="17601222" cy="10285714"/>
            <a:chOff x="342246" y="0"/>
            <a:chExt cx="1760122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246" y="0"/>
              <a:ext cx="17601222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571196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1576568" cy="645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354" y="2535142"/>
            <a:ext cx="8089111" cy="7567233"/>
            <a:chOff x="423354" y="2535142"/>
            <a:chExt cx="8089111" cy="75672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535142"/>
              <a:ext cx="8089111" cy="7567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7044" y="2535142"/>
            <a:ext cx="8131508" cy="7495820"/>
            <a:chOff x="9697044" y="2535142"/>
            <a:chExt cx="8131508" cy="74958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7044" y="2535142"/>
              <a:ext cx="8131508" cy="74958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571196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1576568" cy="645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354" y="2558571"/>
            <a:ext cx="17455375" cy="7309438"/>
            <a:chOff x="423354" y="2558571"/>
            <a:chExt cx="17455375" cy="7309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558571"/>
              <a:ext cx="17455375" cy="73094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814634" cy="15037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2" cy="18731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1576568" cy="645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7481" y="3045945"/>
            <a:ext cx="8986098" cy="5558135"/>
            <a:chOff x="407481" y="3045945"/>
            <a:chExt cx="8986098" cy="55581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481" y="3045945"/>
              <a:ext cx="8986098" cy="5558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5503" y="3045945"/>
            <a:ext cx="8434972" cy="5631733"/>
            <a:chOff x="9475503" y="3045945"/>
            <a:chExt cx="8434972" cy="56317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5503" y="3045945"/>
              <a:ext cx="8434972" cy="5631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923863" cy="13435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80965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1177911" cy="6457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6212" y="2632218"/>
            <a:ext cx="3389613" cy="7668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212" y="4208368"/>
            <a:ext cx="1683823" cy="7668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6212" y="5801788"/>
            <a:ext cx="1250394" cy="682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212" y="7236382"/>
            <a:ext cx="1221823" cy="6732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8406" y="3356863"/>
            <a:ext cx="5819121" cy="7370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8407" y="5029303"/>
            <a:ext cx="7931283" cy="7370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8406" y="7974958"/>
            <a:ext cx="16834654" cy="17463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8406" y="6548177"/>
            <a:ext cx="907007" cy="7370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3872" y="2695759"/>
            <a:ext cx="8894679" cy="3163170"/>
            <a:chOff x="8933872" y="2695759"/>
            <a:chExt cx="8894679" cy="31631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33872" y="2695759"/>
              <a:ext cx="8894679" cy="3163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923863" cy="13435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80965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1177911" cy="6457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6212" y="2632218"/>
            <a:ext cx="3389613" cy="7668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212" y="4208368"/>
            <a:ext cx="1683823" cy="7668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6212" y="5801788"/>
            <a:ext cx="1250394" cy="682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212" y="7236382"/>
            <a:ext cx="1221823" cy="6732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8406" y="3356863"/>
            <a:ext cx="6483102" cy="6643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8406" y="5029301"/>
            <a:ext cx="7033997" cy="6453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8406" y="7974958"/>
            <a:ext cx="17412292" cy="6548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8406" y="6548177"/>
            <a:ext cx="906940" cy="7288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6086" y="2767696"/>
            <a:ext cx="10182466" cy="3621139"/>
            <a:chOff x="7646086" y="2767696"/>
            <a:chExt cx="10182466" cy="36211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6086" y="2767696"/>
              <a:ext cx="10182466" cy="3621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923863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80965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1177911" cy="6457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6212" y="2632218"/>
            <a:ext cx="3389613" cy="7668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212" y="4208368"/>
            <a:ext cx="1683823" cy="7668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6212" y="5801788"/>
            <a:ext cx="1250394" cy="682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212" y="7236382"/>
            <a:ext cx="1221823" cy="6732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8406" y="3356863"/>
            <a:ext cx="7452845" cy="6552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8406" y="5029301"/>
            <a:ext cx="2220549" cy="6600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8406" y="7974958"/>
            <a:ext cx="9139235" cy="6552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8406" y="6548177"/>
            <a:ext cx="906892" cy="726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36029" y="2498714"/>
            <a:ext cx="6707096" cy="5288287"/>
            <a:chOff x="10336029" y="2498714"/>
            <a:chExt cx="6707096" cy="52882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36029" y="2498714"/>
              <a:ext cx="6707096" cy="5288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158453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39598" cy="660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5"/>
            <a:ext cx="1747636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2564" y="2539906"/>
            <a:ext cx="13900585" cy="7745808"/>
            <a:chOff x="2192564" y="2539906"/>
            <a:chExt cx="13900585" cy="77458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2564" y="2539906"/>
              <a:ext cx="13900585" cy="77458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244835" cy="13435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80965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8967" y="1467720"/>
            <a:ext cx="1177911" cy="645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644" y="2731692"/>
            <a:ext cx="16005486" cy="7212472"/>
            <a:chOff x="560644" y="2731692"/>
            <a:chExt cx="16005486" cy="7212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644" y="2731692"/>
              <a:ext cx="16005486" cy="7212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244825" cy="1333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177912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880966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784" y="2685497"/>
            <a:ext cx="4176793" cy="9173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4784" y="5366952"/>
            <a:ext cx="2072793" cy="9173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4784" y="7784285"/>
            <a:ext cx="1575269" cy="9173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4784" y="8795456"/>
            <a:ext cx="1575155" cy="9149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212" y="3594763"/>
            <a:ext cx="8776089" cy="13298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6212" y="6038804"/>
            <a:ext cx="9357137" cy="13298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76773" y="7860404"/>
            <a:ext cx="959794" cy="6550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76773" y="8813140"/>
            <a:ext cx="13839337" cy="12680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37113" y="2535142"/>
            <a:ext cx="6454476" cy="6382359"/>
            <a:chOff x="10737113" y="2535142"/>
            <a:chExt cx="6454476" cy="63823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7113" y="2535142"/>
              <a:ext cx="6454476" cy="63823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3907" y="2460316"/>
            <a:ext cx="1173403" cy="91493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971482" cy="13435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177912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6"/>
            <a:ext cx="1880966" cy="1844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784" y="2685497"/>
            <a:ext cx="4176793" cy="9173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4784" y="5366952"/>
            <a:ext cx="2072793" cy="9173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4784" y="6950493"/>
            <a:ext cx="1575269" cy="9173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4784" y="7957397"/>
            <a:ext cx="1575269" cy="9173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212" y="3594763"/>
            <a:ext cx="6484403" cy="19468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6212" y="6038802"/>
            <a:ext cx="5072661" cy="6936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76773" y="7026621"/>
            <a:ext cx="959794" cy="6507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76773" y="7979354"/>
            <a:ext cx="13989565" cy="12636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6664" y="2452865"/>
            <a:ext cx="7488484" cy="5379984"/>
            <a:chOff x="8506664" y="2452865"/>
            <a:chExt cx="7488484" cy="53799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06664" y="2452865"/>
              <a:ext cx="7488484" cy="5379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598033" cy="48917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6544" y="9014049"/>
            <a:ext cx="2885177" cy="501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0537" y="7337837"/>
            <a:ext cx="1724639" cy="1574360"/>
            <a:chOff x="8280537" y="7337837"/>
            <a:chExt cx="1724639" cy="15743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0537" y="7337837"/>
              <a:ext cx="1724639" cy="1574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87730" cy="13339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39598" cy="645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59" y="619185"/>
            <a:ext cx="1747636" cy="184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3923" y="2535142"/>
            <a:ext cx="13610110" cy="6459035"/>
            <a:chOff x="2163923" y="2535142"/>
            <a:chExt cx="13610110" cy="64590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3923" y="2535142"/>
              <a:ext cx="13610110" cy="64590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04499" y="9183614"/>
            <a:ext cx="4796810" cy="655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370"/>
            <a:ext cx="18285714" cy="10285714"/>
            <a:chOff x="0" y="1937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37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9175" y="-93093"/>
            <a:ext cx="4517425" cy="13339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832" y="-147030"/>
            <a:ext cx="1427242" cy="1390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</Words>
  <Application>Microsoft Office PowerPoint</Application>
  <PresentationFormat>사용자 지정</PresentationFormat>
  <Paragraphs>2</Paragraphs>
  <Slides>73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송재근</cp:lastModifiedBy>
  <cp:revision>2</cp:revision>
  <dcterms:created xsi:type="dcterms:W3CDTF">2022-07-12T18:05:31Z</dcterms:created>
  <dcterms:modified xsi:type="dcterms:W3CDTF">2022-07-17T03:39:37Z</dcterms:modified>
</cp:coreProperties>
</file>